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8448" r:id="rId3"/>
    <p:sldId id="8451" r:id="rId4"/>
    <p:sldId id="8453" r:id="rId5"/>
    <p:sldId id="8452" r:id="rId6"/>
    <p:sldId id="8454" r:id="rId7"/>
    <p:sldId id="8455" r:id="rId8"/>
    <p:sldId id="8456" r:id="rId9"/>
    <p:sldId id="8457" r:id="rId10"/>
    <p:sldId id="8458" r:id="rId11"/>
    <p:sldId id="8439" r:id="rId1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  <a:srgbClr val="FFFFFF"/>
    <a:srgbClr val="505050"/>
    <a:srgbClr val="3F72CB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DF7D46-2D33-5B42-86F5-2C8A6278C314}" v="827" dt="2020-03-30T20:08:01.1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28"/>
    <p:restoredTop sz="94664"/>
  </p:normalViewPr>
  <p:slideViewPr>
    <p:cSldViewPr snapToGrid="0">
      <p:cViewPr varScale="1">
        <p:scale>
          <a:sx n="146" d="100"/>
          <a:sy n="146" d="100"/>
        </p:scale>
        <p:origin x="176" y="5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mian Antonowicz" userId="1ee742fc36544a02" providerId="LiveId" clId="{F18F69B5-FC05-6F4D-A64B-5BB9F1F96AA1}"/>
    <pc:docChg chg="undo custSel addSld delSld modSld sldOrd">
      <pc:chgData name="Damian Antonowicz" userId="1ee742fc36544a02" providerId="LiveId" clId="{F18F69B5-FC05-6F4D-A64B-5BB9F1F96AA1}" dt="2019-11-06T13:05:29.015" v="228" actId="20577"/>
      <pc:docMkLst>
        <pc:docMk/>
      </pc:docMkLst>
      <pc:sldChg chg="modSp modNotesTx">
        <pc:chgData name="Damian Antonowicz" userId="1ee742fc36544a02" providerId="LiveId" clId="{F18F69B5-FC05-6F4D-A64B-5BB9F1F96AA1}" dt="2019-11-06T13:05:29.015" v="228" actId="20577"/>
        <pc:sldMkLst>
          <pc:docMk/>
          <pc:sldMk cId="1929005966" sldId="622"/>
        </pc:sldMkLst>
        <pc:spChg chg="mod">
          <ac:chgData name="Damian Antonowicz" userId="1ee742fc36544a02" providerId="LiveId" clId="{F18F69B5-FC05-6F4D-A64B-5BB9F1F96AA1}" dt="2019-11-06T11:39:15.842" v="227" actId="1076"/>
          <ac:spMkLst>
            <pc:docMk/>
            <pc:sldMk cId="1929005966" sldId="622"/>
            <ac:spMk id="5" creationId="{00000000-0000-0000-0000-000000000000}"/>
          </ac:spMkLst>
        </pc:spChg>
      </pc:sldChg>
      <pc:sldChg chg="modSp">
        <pc:chgData name="Damian Antonowicz" userId="1ee742fc36544a02" providerId="LiveId" clId="{F18F69B5-FC05-6F4D-A64B-5BB9F1F96AA1}" dt="2019-11-02T22:09:10.092" v="226" actId="948"/>
        <pc:sldMkLst>
          <pc:docMk/>
          <pc:sldMk cId="429750857" sldId="8423"/>
        </pc:sldMkLst>
        <pc:spChg chg="mod">
          <ac:chgData name="Damian Antonowicz" userId="1ee742fc36544a02" providerId="LiveId" clId="{F18F69B5-FC05-6F4D-A64B-5BB9F1F96AA1}" dt="2019-11-02T22:09:10.092" v="226" actId="948"/>
          <ac:spMkLst>
            <pc:docMk/>
            <pc:sldMk cId="429750857" sldId="8423"/>
            <ac:spMk id="2" creationId="{DE17C722-9973-4344-8611-6E11863CC296}"/>
          </ac:spMkLst>
        </pc:spChg>
      </pc:sldChg>
      <pc:sldChg chg="modSp">
        <pc:chgData name="Damian Antonowicz" userId="1ee742fc36544a02" providerId="LiveId" clId="{F18F69B5-FC05-6F4D-A64B-5BB9F1F96AA1}" dt="2019-11-02T21:54:07.113" v="80" actId="408"/>
        <pc:sldMkLst>
          <pc:docMk/>
          <pc:sldMk cId="981643342" sldId="8441"/>
        </pc:sldMkLst>
        <pc:picChg chg="mod">
          <ac:chgData name="Damian Antonowicz" userId="1ee742fc36544a02" providerId="LiveId" clId="{F18F69B5-FC05-6F4D-A64B-5BB9F1F96AA1}" dt="2019-11-02T21:54:07.113" v="80" actId="408"/>
          <ac:picMkLst>
            <pc:docMk/>
            <pc:sldMk cId="981643342" sldId="8441"/>
            <ac:picMk id="4" creationId="{E7E243FB-563C-BE49-97AF-F98B69815337}"/>
          </ac:picMkLst>
        </pc:picChg>
        <pc:picChg chg="mod">
          <ac:chgData name="Damian Antonowicz" userId="1ee742fc36544a02" providerId="LiveId" clId="{F18F69B5-FC05-6F4D-A64B-5BB9F1F96AA1}" dt="2019-11-02T21:54:07.113" v="80" actId="408"/>
          <ac:picMkLst>
            <pc:docMk/>
            <pc:sldMk cId="981643342" sldId="8441"/>
            <ac:picMk id="5" creationId="{4468433C-D37B-A048-B3F8-A68274528065}"/>
          </ac:picMkLst>
        </pc:picChg>
        <pc:picChg chg="mod">
          <ac:chgData name="Damian Antonowicz" userId="1ee742fc36544a02" providerId="LiveId" clId="{F18F69B5-FC05-6F4D-A64B-5BB9F1F96AA1}" dt="2019-11-02T21:54:07.113" v="80" actId="408"/>
          <ac:picMkLst>
            <pc:docMk/>
            <pc:sldMk cId="981643342" sldId="8441"/>
            <ac:picMk id="6" creationId="{886CB5AA-7C2A-DF49-A06B-688586DEFF5F}"/>
          </ac:picMkLst>
        </pc:picChg>
      </pc:sldChg>
      <pc:sldChg chg="addSp delSp modSp add ord">
        <pc:chgData name="Damian Antonowicz" userId="1ee742fc36544a02" providerId="LiveId" clId="{F18F69B5-FC05-6F4D-A64B-5BB9F1F96AA1}" dt="2019-11-02T21:53:25.318" v="78" actId="1076"/>
        <pc:sldMkLst>
          <pc:docMk/>
          <pc:sldMk cId="3176870072" sldId="8446"/>
        </pc:sldMkLst>
        <pc:spChg chg="del">
          <ac:chgData name="Damian Antonowicz" userId="1ee742fc36544a02" providerId="LiveId" clId="{F18F69B5-FC05-6F4D-A64B-5BB9F1F96AA1}" dt="2019-11-02T21:20:12.651" v="3" actId="478"/>
          <ac:spMkLst>
            <pc:docMk/>
            <pc:sldMk cId="3176870072" sldId="8446"/>
            <ac:spMk id="2" creationId="{DE17C722-9973-4344-8611-6E11863CC296}"/>
          </ac:spMkLst>
        </pc:spChg>
        <pc:spChg chg="add del mod">
          <ac:chgData name="Damian Antonowicz" userId="1ee742fc36544a02" providerId="LiveId" clId="{F18F69B5-FC05-6F4D-A64B-5BB9F1F96AA1}" dt="2019-11-02T21:20:16.202" v="4" actId="478"/>
          <ac:spMkLst>
            <pc:docMk/>
            <pc:sldMk cId="3176870072" sldId="8446"/>
            <ac:spMk id="5" creationId="{71CD4897-0944-E146-AA0C-38818E8FB8A9}"/>
          </ac:spMkLst>
        </pc:spChg>
        <pc:spChg chg="add del mod">
          <ac:chgData name="Damian Antonowicz" userId="1ee742fc36544a02" providerId="LiveId" clId="{F18F69B5-FC05-6F4D-A64B-5BB9F1F96AA1}" dt="2019-11-02T21:39:23.791" v="59"/>
          <ac:spMkLst>
            <pc:docMk/>
            <pc:sldMk cId="3176870072" sldId="8446"/>
            <ac:spMk id="20" creationId="{D4F4BAFD-C728-724A-A7E7-0CF238AB55C1}"/>
          </ac:spMkLst>
        </pc:spChg>
        <pc:picChg chg="add mod">
          <ac:chgData name="Damian Antonowicz" userId="1ee742fc36544a02" providerId="LiveId" clId="{F18F69B5-FC05-6F4D-A64B-5BB9F1F96AA1}" dt="2019-11-02T21:53:25.318" v="78" actId="1076"/>
          <ac:picMkLst>
            <pc:docMk/>
            <pc:sldMk cId="3176870072" sldId="8446"/>
            <ac:picMk id="7" creationId="{BAC91F5A-F287-8742-8D33-6FB167E9F1B7}"/>
          </ac:picMkLst>
        </pc:picChg>
        <pc:picChg chg="add mod">
          <ac:chgData name="Damian Antonowicz" userId="1ee742fc36544a02" providerId="LiveId" clId="{F18F69B5-FC05-6F4D-A64B-5BB9F1F96AA1}" dt="2019-11-02T21:53:25.318" v="78" actId="1076"/>
          <ac:picMkLst>
            <pc:docMk/>
            <pc:sldMk cId="3176870072" sldId="8446"/>
            <ac:picMk id="8" creationId="{7E76890E-5C46-614F-BA94-3AEE9192590D}"/>
          </ac:picMkLst>
        </pc:picChg>
        <pc:picChg chg="add mod">
          <ac:chgData name="Damian Antonowicz" userId="1ee742fc36544a02" providerId="LiveId" clId="{F18F69B5-FC05-6F4D-A64B-5BB9F1F96AA1}" dt="2019-11-02T21:53:25.318" v="78" actId="1076"/>
          <ac:picMkLst>
            <pc:docMk/>
            <pc:sldMk cId="3176870072" sldId="8446"/>
            <ac:picMk id="9" creationId="{6A674F0B-E110-9F42-8097-4A852FCDB927}"/>
          </ac:picMkLst>
        </pc:picChg>
        <pc:picChg chg="add del mod">
          <ac:chgData name="Damian Antonowicz" userId="1ee742fc36544a02" providerId="LiveId" clId="{F18F69B5-FC05-6F4D-A64B-5BB9F1F96AA1}" dt="2019-11-02T21:35:52.924" v="17" actId="478"/>
          <ac:picMkLst>
            <pc:docMk/>
            <pc:sldMk cId="3176870072" sldId="8446"/>
            <ac:picMk id="10" creationId="{02CDF331-BCA1-E340-BAE7-A71E2EC89113}"/>
          </ac:picMkLst>
        </pc:picChg>
        <pc:picChg chg="add mod">
          <ac:chgData name="Damian Antonowicz" userId="1ee742fc36544a02" providerId="LiveId" clId="{F18F69B5-FC05-6F4D-A64B-5BB9F1F96AA1}" dt="2019-11-02T21:53:25.318" v="78" actId="1076"/>
          <ac:picMkLst>
            <pc:docMk/>
            <pc:sldMk cId="3176870072" sldId="8446"/>
            <ac:picMk id="11" creationId="{CAA64B68-7C5A-134E-8818-DB271DBC1047}"/>
          </ac:picMkLst>
        </pc:picChg>
        <pc:cxnChg chg="add mod">
          <ac:chgData name="Damian Antonowicz" userId="1ee742fc36544a02" providerId="LiveId" clId="{F18F69B5-FC05-6F4D-A64B-5BB9F1F96AA1}" dt="2019-11-02T21:53:25.318" v="78" actId="1076"/>
          <ac:cxnSpMkLst>
            <pc:docMk/>
            <pc:sldMk cId="3176870072" sldId="8446"/>
            <ac:cxnSpMk id="13" creationId="{EE7CDBEA-7EAB-E447-990B-AAB42B90CA69}"/>
          </ac:cxnSpMkLst>
        </pc:cxnChg>
        <pc:cxnChg chg="add mod">
          <ac:chgData name="Damian Antonowicz" userId="1ee742fc36544a02" providerId="LiveId" clId="{F18F69B5-FC05-6F4D-A64B-5BB9F1F96AA1}" dt="2019-11-02T21:53:25.318" v="78" actId="1076"/>
          <ac:cxnSpMkLst>
            <pc:docMk/>
            <pc:sldMk cId="3176870072" sldId="8446"/>
            <ac:cxnSpMk id="15" creationId="{191ABB30-4667-C644-9FC8-5414D8A3434E}"/>
          </ac:cxnSpMkLst>
        </pc:cxnChg>
        <pc:cxnChg chg="add mod">
          <ac:chgData name="Damian Antonowicz" userId="1ee742fc36544a02" providerId="LiveId" clId="{F18F69B5-FC05-6F4D-A64B-5BB9F1F96AA1}" dt="2019-11-02T21:53:25.318" v="78" actId="1076"/>
          <ac:cxnSpMkLst>
            <pc:docMk/>
            <pc:sldMk cId="3176870072" sldId="8446"/>
            <ac:cxnSpMk id="17" creationId="{510D58C3-E33A-3746-8345-FB68F08DFE25}"/>
          </ac:cxnSpMkLst>
        </pc:cxnChg>
      </pc:sldChg>
    </pc:docChg>
  </pc:docChgLst>
  <pc:docChgLst>
    <pc:chgData name="Damian Antonowicz" userId="1ee742fc36544a02" providerId="LiveId" clId="{3EDF7D46-2D33-5B42-86F5-2C8A6278C314}"/>
    <pc:docChg chg="undo redo custSel mod addSld delSld modSld sldOrd">
      <pc:chgData name="Damian Antonowicz" userId="1ee742fc36544a02" providerId="LiveId" clId="{3EDF7D46-2D33-5B42-86F5-2C8A6278C314}" dt="2020-03-30T20:08:50.997" v="1146" actId="1076"/>
      <pc:docMkLst>
        <pc:docMk/>
      </pc:docMkLst>
      <pc:sldChg chg="addSp delSp modSp">
        <pc:chgData name="Damian Antonowicz" userId="1ee742fc36544a02" providerId="LiveId" clId="{3EDF7D46-2D33-5B42-86F5-2C8A6278C314}" dt="2020-03-29T20:39:59.509" v="114" actId="1076"/>
        <pc:sldMkLst>
          <pc:docMk/>
          <pc:sldMk cId="2248907887" sldId="256"/>
        </pc:sldMkLst>
        <pc:spChg chg="mod">
          <ac:chgData name="Damian Antonowicz" userId="1ee742fc36544a02" providerId="LiveId" clId="{3EDF7D46-2D33-5B42-86F5-2C8A6278C314}" dt="2020-03-29T20:39:56.245" v="113" actId="20577"/>
          <ac:spMkLst>
            <pc:docMk/>
            <pc:sldMk cId="2248907887" sldId="256"/>
            <ac:spMk id="2" creationId="{72CB9E1C-937D-624A-A69C-DCB2D257F6F4}"/>
          </ac:spMkLst>
        </pc:spChg>
        <pc:picChg chg="add del">
          <ac:chgData name="Damian Antonowicz" userId="1ee742fc36544a02" providerId="LiveId" clId="{3EDF7D46-2D33-5B42-86F5-2C8A6278C314}" dt="2020-03-29T20:13:13.722" v="64"/>
          <ac:picMkLst>
            <pc:docMk/>
            <pc:sldMk cId="2248907887" sldId="256"/>
            <ac:picMk id="4" creationId="{BA88437F-391C-E648-866C-7E812D928DA0}"/>
          </ac:picMkLst>
        </pc:picChg>
        <pc:picChg chg="add mod">
          <ac:chgData name="Damian Antonowicz" userId="1ee742fc36544a02" providerId="LiveId" clId="{3EDF7D46-2D33-5B42-86F5-2C8A6278C314}" dt="2020-03-29T20:39:54.525" v="108" actId="1076"/>
          <ac:picMkLst>
            <pc:docMk/>
            <pc:sldMk cId="2248907887" sldId="256"/>
            <ac:picMk id="5" creationId="{6D7D6E64-06BA-5F44-A160-79B34A7C3A53}"/>
          </ac:picMkLst>
        </pc:picChg>
        <pc:picChg chg="add mod">
          <ac:chgData name="Damian Antonowicz" userId="1ee742fc36544a02" providerId="LiveId" clId="{3EDF7D46-2D33-5B42-86F5-2C8A6278C314}" dt="2020-03-29T20:39:59.509" v="114" actId="1076"/>
          <ac:picMkLst>
            <pc:docMk/>
            <pc:sldMk cId="2248907887" sldId="256"/>
            <ac:picMk id="7" creationId="{CA3FFCF4-8F00-F24E-A050-1A58D3D8F363}"/>
          </ac:picMkLst>
        </pc:picChg>
      </pc:sldChg>
      <pc:sldChg chg="del">
        <pc:chgData name="Damian Antonowicz" userId="1ee742fc36544a02" providerId="LiveId" clId="{3EDF7D46-2D33-5B42-86F5-2C8A6278C314}" dt="2020-03-29T21:21:26.109" v="988" actId="2696"/>
        <pc:sldMkLst>
          <pc:docMk/>
          <pc:sldMk cId="1929005966" sldId="622"/>
        </pc:sldMkLst>
      </pc:sldChg>
      <pc:sldChg chg="delSp del">
        <pc:chgData name="Damian Antonowicz" userId="1ee742fc36544a02" providerId="LiveId" clId="{3EDF7D46-2D33-5B42-86F5-2C8A6278C314}" dt="2020-03-29T20:40:34.747" v="115" actId="2696"/>
        <pc:sldMkLst>
          <pc:docMk/>
          <pc:sldMk cId="2983322040" sldId="8418"/>
        </pc:sldMkLst>
        <pc:picChg chg="del">
          <ac:chgData name="Damian Antonowicz" userId="1ee742fc36544a02" providerId="LiveId" clId="{3EDF7D46-2D33-5B42-86F5-2C8A6278C314}" dt="2020-03-29T20:12:15.040" v="59" actId="478"/>
          <ac:picMkLst>
            <pc:docMk/>
            <pc:sldMk cId="2983322040" sldId="8418"/>
            <ac:picMk id="3" creationId="{E8758CB0-896D-7442-B380-9474B170B3A3}"/>
          </ac:picMkLst>
        </pc:picChg>
      </pc:sldChg>
      <pc:sldChg chg="modSp del ord modAnim">
        <pc:chgData name="Damian Antonowicz" userId="1ee742fc36544a02" providerId="LiveId" clId="{3EDF7D46-2D33-5B42-86F5-2C8A6278C314}" dt="2020-03-29T20:46:25.249" v="324" actId="2696"/>
        <pc:sldMkLst>
          <pc:docMk/>
          <pc:sldMk cId="1126747989" sldId="8419"/>
        </pc:sldMkLst>
        <pc:spChg chg="mod">
          <ac:chgData name="Damian Antonowicz" userId="1ee742fc36544a02" providerId="LiveId" clId="{3EDF7D46-2D33-5B42-86F5-2C8A6278C314}" dt="2020-03-29T20:40:40.876" v="129" actId="20577"/>
          <ac:spMkLst>
            <pc:docMk/>
            <pc:sldMk cId="1126747989" sldId="8419"/>
            <ac:spMk id="6" creationId="{8DF08E3D-1777-9147-9AEE-BA17490012EB}"/>
          </ac:spMkLst>
        </pc:spChg>
        <pc:spChg chg="mod">
          <ac:chgData name="Damian Antonowicz" userId="1ee742fc36544a02" providerId="LiveId" clId="{3EDF7D46-2D33-5B42-86F5-2C8A6278C314}" dt="2020-03-29T20:42:25.366" v="258" actId="14100"/>
          <ac:spMkLst>
            <pc:docMk/>
            <pc:sldMk cId="1126747989" sldId="8419"/>
            <ac:spMk id="7" creationId="{AA562E86-0E15-284C-944D-8CB89C5470F1}"/>
          </ac:spMkLst>
        </pc:spChg>
      </pc:sldChg>
      <pc:sldChg chg="del">
        <pc:chgData name="Damian Antonowicz" userId="1ee742fc36544a02" providerId="LiveId" clId="{3EDF7D46-2D33-5B42-86F5-2C8A6278C314}" dt="2020-03-29T21:21:25.261" v="972" actId="2696"/>
        <pc:sldMkLst>
          <pc:docMk/>
          <pc:sldMk cId="3245930222" sldId="8420"/>
        </pc:sldMkLst>
      </pc:sldChg>
      <pc:sldChg chg="del">
        <pc:chgData name="Damian Antonowicz" userId="1ee742fc36544a02" providerId="LiveId" clId="{3EDF7D46-2D33-5B42-86F5-2C8A6278C314}" dt="2020-03-29T21:21:25.176" v="970" actId="2696"/>
        <pc:sldMkLst>
          <pc:docMk/>
          <pc:sldMk cId="1802430522" sldId="8421"/>
        </pc:sldMkLst>
      </pc:sldChg>
      <pc:sldChg chg="del">
        <pc:chgData name="Damian Antonowicz" userId="1ee742fc36544a02" providerId="LiveId" clId="{3EDF7D46-2D33-5B42-86F5-2C8A6278C314}" dt="2020-03-29T21:21:25.330" v="974" actId="2696"/>
        <pc:sldMkLst>
          <pc:docMk/>
          <pc:sldMk cId="1319651745" sldId="8422"/>
        </pc:sldMkLst>
      </pc:sldChg>
      <pc:sldChg chg="del">
        <pc:chgData name="Damian Antonowicz" userId="1ee742fc36544a02" providerId="LiveId" clId="{3EDF7D46-2D33-5B42-86F5-2C8A6278C314}" dt="2020-03-29T21:21:25.906" v="983" actId="2696"/>
        <pc:sldMkLst>
          <pc:docMk/>
          <pc:sldMk cId="429750857" sldId="8423"/>
        </pc:sldMkLst>
      </pc:sldChg>
      <pc:sldChg chg="del">
        <pc:chgData name="Damian Antonowicz" userId="1ee742fc36544a02" providerId="LiveId" clId="{3EDF7D46-2D33-5B42-86F5-2C8A6278C314}" dt="2020-03-29T21:21:25.784" v="978" actId="2696"/>
        <pc:sldMkLst>
          <pc:docMk/>
          <pc:sldMk cId="701678989" sldId="8424"/>
        </pc:sldMkLst>
      </pc:sldChg>
      <pc:sldChg chg="del">
        <pc:chgData name="Damian Antonowicz" userId="1ee742fc36544a02" providerId="LiveId" clId="{3EDF7D46-2D33-5B42-86F5-2C8A6278C314}" dt="2020-03-29T21:21:25.690" v="975" actId="2696"/>
        <pc:sldMkLst>
          <pc:docMk/>
          <pc:sldMk cId="2179923791" sldId="8425"/>
        </pc:sldMkLst>
      </pc:sldChg>
      <pc:sldChg chg="del">
        <pc:chgData name="Damian Antonowicz" userId="1ee742fc36544a02" providerId="LiveId" clId="{3EDF7D46-2D33-5B42-86F5-2C8A6278C314}" dt="2020-03-29T21:21:26.189" v="991" actId="2696"/>
        <pc:sldMkLst>
          <pc:docMk/>
          <pc:sldMk cId="1037277997" sldId="8426"/>
        </pc:sldMkLst>
      </pc:sldChg>
      <pc:sldChg chg="del">
        <pc:chgData name="Damian Antonowicz" userId="1ee742fc36544a02" providerId="LiveId" clId="{3EDF7D46-2D33-5B42-86F5-2C8A6278C314}" dt="2020-03-29T21:21:25.992" v="985" actId="2696"/>
        <pc:sldMkLst>
          <pc:docMk/>
          <pc:sldMk cId="833102523" sldId="8427"/>
        </pc:sldMkLst>
      </pc:sldChg>
      <pc:sldChg chg="del">
        <pc:chgData name="Damian Antonowicz" userId="1ee742fc36544a02" providerId="LiveId" clId="{3EDF7D46-2D33-5B42-86F5-2C8A6278C314}" dt="2020-03-29T21:21:26.011" v="986" actId="2696"/>
        <pc:sldMkLst>
          <pc:docMk/>
          <pc:sldMk cId="3826140527" sldId="8428"/>
        </pc:sldMkLst>
      </pc:sldChg>
      <pc:sldChg chg="del">
        <pc:chgData name="Damian Antonowicz" userId="1ee742fc36544a02" providerId="LiveId" clId="{3EDF7D46-2D33-5B42-86F5-2C8A6278C314}" dt="2020-03-29T21:21:25.849" v="980" actId="2696"/>
        <pc:sldMkLst>
          <pc:docMk/>
          <pc:sldMk cId="3498926336" sldId="8432"/>
        </pc:sldMkLst>
      </pc:sldChg>
      <pc:sldChg chg="del">
        <pc:chgData name="Damian Antonowicz" userId="1ee742fc36544a02" providerId="LiveId" clId="{3EDF7D46-2D33-5B42-86F5-2C8A6278C314}" dt="2020-03-29T21:21:25.757" v="977" actId="2696"/>
        <pc:sldMkLst>
          <pc:docMk/>
          <pc:sldMk cId="2901837110" sldId="8434"/>
        </pc:sldMkLst>
      </pc:sldChg>
      <pc:sldChg chg="del">
        <pc:chgData name="Damian Antonowicz" userId="1ee742fc36544a02" providerId="LiveId" clId="{3EDF7D46-2D33-5B42-86F5-2C8A6278C314}" dt="2020-03-29T21:21:25.833" v="979" actId="2696"/>
        <pc:sldMkLst>
          <pc:docMk/>
          <pc:sldMk cId="932266230" sldId="8435"/>
        </pc:sldMkLst>
      </pc:sldChg>
      <pc:sldChg chg="del">
        <pc:chgData name="Damian Antonowicz" userId="1ee742fc36544a02" providerId="LiveId" clId="{3EDF7D46-2D33-5B42-86F5-2C8A6278C314}" dt="2020-03-29T21:21:26.132" v="990" actId="2696"/>
        <pc:sldMkLst>
          <pc:docMk/>
          <pc:sldMk cId="546986580" sldId="8436"/>
        </pc:sldMkLst>
      </pc:sldChg>
      <pc:sldChg chg="del">
        <pc:chgData name="Damian Antonowicz" userId="1ee742fc36544a02" providerId="LiveId" clId="{3EDF7D46-2D33-5B42-86F5-2C8A6278C314}" dt="2020-03-29T21:21:26.209" v="992" actId="2696"/>
        <pc:sldMkLst>
          <pc:docMk/>
          <pc:sldMk cId="2806164430" sldId="8438"/>
        </pc:sldMkLst>
      </pc:sldChg>
      <pc:sldChg chg="delSp modSp">
        <pc:chgData name="Damian Antonowicz" userId="1ee742fc36544a02" providerId="LiveId" clId="{3EDF7D46-2D33-5B42-86F5-2C8A6278C314}" dt="2020-03-30T20:08:50.997" v="1146" actId="1076"/>
        <pc:sldMkLst>
          <pc:docMk/>
          <pc:sldMk cId="4195194119" sldId="8439"/>
        </pc:sldMkLst>
        <pc:spChg chg="mod">
          <ac:chgData name="Damian Antonowicz" userId="1ee742fc36544a02" providerId="LiveId" clId="{3EDF7D46-2D33-5B42-86F5-2C8A6278C314}" dt="2020-03-30T20:08:36.903" v="1144" actId="1076"/>
          <ac:spMkLst>
            <pc:docMk/>
            <pc:sldMk cId="4195194119" sldId="8439"/>
            <ac:spMk id="2" creationId="{72CB9E1C-937D-624A-A69C-DCB2D257F6F4}"/>
          </ac:spMkLst>
        </pc:spChg>
        <pc:spChg chg="mod">
          <ac:chgData name="Damian Antonowicz" userId="1ee742fc36544a02" providerId="LiveId" clId="{3EDF7D46-2D33-5B42-86F5-2C8A6278C314}" dt="2020-03-30T20:08:50.997" v="1146" actId="1076"/>
          <ac:spMkLst>
            <pc:docMk/>
            <pc:sldMk cId="4195194119" sldId="8439"/>
            <ac:spMk id="3" creationId="{70BDFA67-DF9F-224A-B027-A0B87B064354}"/>
          </ac:spMkLst>
        </pc:spChg>
        <pc:spChg chg="del mod">
          <ac:chgData name="Damian Antonowicz" userId="1ee742fc36544a02" providerId="LiveId" clId="{3EDF7D46-2D33-5B42-86F5-2C8A6278C314}" dt="2020-03-30T20:08:21.161" v="1142" actId="478"/>
          <ac:spMkLst>
            <pc:docMk/>
            <pc:sldMk cId="4195194119" sldId="8439"/>
            <ac:spMk id="7" creationId="{DA035838-F144-2D4F-A6BA-24E81A7B52DE}"/>
          </ac:spMkLst>
        </pc:spChg>
        <pc:picChg chg="del">
          <ac:chgData name="Damian Antonowicz" userId="1ee742fc36544a02" providerId="LiveId" clId="{3EDF7D46-2D33-5B42-86F5-2C8A6278C314}" dt="2020-03-30T20:08:19.349" v="1141" actId="478"/>
          <ac:picMkLst>
            <pc:docMk/>
            <pc:sldMk cId="4195194119" sldId="8439"/>
            <ac:picMk id="4" creationId="{744D30D5-7645-6945-962F-2A6C9010FB02}"/>
          </ac:picMkLst>
        </pc:picChg>
      </pc:sldChg>
      <pc:sldChg chg="del">
        <pc:chgData name="Damian Antonowicz" userId="1ee742fc36544a02" providerId="LiveId" clId="{3EDF7D46-2D33-5B42-86F5-2C8A6278C314}" dt="2020-03-29T21:21:25.147" v="969" actId="2696"/>
        <pc:sldMkLst>
          <pc:docMk/>
          <pc:sldMk cId="2817979666" sldId="8440"/>
        </pc:sldMkLst>
      </pc:sldChg>
      <pc:sldChg chg="del">
        <pc:chgData name="Damian Antonowicz" userId="1ee742fc36544a02" providerId="LiveId" clId="{3EDF7D46-2D33-5B42-86F5-2C8A6278C314}" dt="2020-03-29T21:21:25.859" v="981" actId="2696"/>
        <pc:sldMkLst>
          <pc:docMk/>
          <pc:sldMk cId="981643342" sldId="8441"/>
        </pc:sldMkLst>
      </pc:sldChg>
      <pc:sldChg chg="del">
        <pc:chgData name="Damian Antonowicz" userId="1ee742fc36544a02" providerId="LiveId" clId="{3EDF7D46-2D33-5B42-86F5-2C8A6278C314}" dt="2020-03-29T21:21:25.204" v="971" actId="2696"/>
        <pc:sldMkLst>
          <pc:docMk/>
          <pc:sldMk cId="1270569798" sldId="8442"/>
        </pc:sldMkLst>
      </pc:sldChg>
      <pc:sldChg chg="del">
        <pc:chgData name="Damian Antonowicz" userId="1ee742fc36544a02" providerId="LiveId" clId="{3EDF7D46-2D33-5B42-86F5-2C8A6278C314}" dt="2020-03-29T21:21:25.285" v="973" actId="2696"/>
        <pc:sldMkLst>
          <pc:docMk/>
          <pc:sldMk cId="681923710" sldId="8444"/>
        </pc:sldMkLst>
      </pc:sldChg>
      <pc:sldChg chg="del">
        <pc:chgData name="Damian Antonowicz" userId="1ee742fc36544a02" providerId="LiveId" clId="{3EDF7D46-2D33-5B42-86F5-2C8A6278C314}" dt="2020-03-29T21:21:26.250" v="993" actId="2696"/>
        <pc:sldMkLst>
          <pc:docMk/>
          <pc:sldMk cId="1838353058" sldId="8445"/>
        </pc:sldMkLst>
      </pc:sldChg>
      <pc:sldChg chg="del">
        <pc:chgData name="Damian Antonowicz" userId="1ee742fc36544a02" providerId="LiveId" clId="{3EDF7D46-2D33-5B42-86F5-2C8A6278C314}" dt="2020-03-29T21:21:25.885" v="982" actId="2696"/>
        <pc:sldMkLst>
          <pc:docMk/>
          <pc:sldMk cId="3176870072" sldId="8446"/>
        </pc:sldMkLst>
      </pc:sldChg>
      <pc:sldChg chg="del">
        <pc:chgData name="Damian Antonowicz" userId="1ee742fc36544a02" providerId="LiveId" clId="{3EDF7D46-2D33-5B42-86F5-2C8A6278C314}" dt="2020-03-29T21:21:25.732" v="976" actId="2696"/>
        <pc:sldMkLst>
          <pc:docMk/>
          <pc:sldMk cId="4229521473" sldId="8447"/>
        </pc:sldMkLst>
      </pc:sldChg>
      <pc:sldChg chg="addSp modSp">
        <pc:chgData name="Damian Antonowicz" userId="1ee742fc36544a02" providerId="LiveId" clId="{3EDF7D46-2D33-5B42-86F5-2C8A6278C314}" dt="2020-03-25T22:12:31.384" v="48" actId="1076"/>
        <pc:sldMkLst>
          <pc:docMk/>
          <pc:sldMk cId="3067376483" sldId="8448"/>
        </pc:sldMkLst>
        <pc:picChg chg="add mod">
          <ac:chgData name="Damian Antonowicz" userId="1ee742fc36544a02" providerId="LiveId" clId="{3EDF7D46-2D33-5B42-86F5-2C8A6278C314}" dt="2020-03-25T22:12:31.384" v="48" actId="1076"/>
          <ac:picMkLst>
            <pc:docMk/>
            <pc:sldMk cId="3067376483" sldId="8448"/>
            <ac:picMk id="2" creationId="{4256F97C-3A89-DB40-9B0B-88E77AD15C82}"/>
          </ac:picMkLst>
        </pc:picChg>
      </pc:sldChg>
      <pc:sldChg chg="del">
        <pc:chgData name="Damian Antonowicz" userId="1ee742fc36544a02" providerId="LiveId" clId="{3EDF7D46-2D33-5B42-86F5-2C8A6278C314}" dt="2020-03-29T21:21:25.933" v="984" actId="2696"/>
        <pc:sldMkLst>
          <pc:docMk/>
          <pc:sldMk cId="2980223699" sldId="8449"/>
        </pc:sldMkLst>
      </pc:sldChg>
      <pc:sldChg chg="del">
        <pc:chgData name="Damian Antonowicz" userId="1ee742fc36544a02" providerId="LiveId" clId="{3EDF7D46-2D33-5B42-86F5-2C8A6278C314}" dt="2020-03-29T21:21:26.052" v="987" actId="2696"/>
        <pc:sldMkLst>
          <pc:docMk/>
          <pc:sldMk cId="620241712" sldId="8450"/>
        </pc:sldMkLst>
      </pc:sldChg>
      <pc:sldChg chg="addSp delSp modSp add mod setBg setClrOvrMap">
        <pc:chgData name="Damian Antonowicz" userId="1ee742fc36544a02" providerId="LiveId" clId="{3EDF7D46-2D33-5B42-86F5-2C8A6278C314}" dt="2020-03-29T20:39:03.675" v="87" actId="20577"/>
        <pc:sldMkLst>
          <pc:docMk/>
          <pc:sldMk cId="2264454666" sldId="8451"/>
        </pc:sldMkLst>
        <pc:spChg chg="del">
          <ac:chgData name="Damian Antonowicz" userId="1ee742fc36544a02" providerId="LiveId" clId="{3EDF7D46-2D33-5B42-86F5-2C8A6278C314}" dt="2020-03-29T20:11:15.714" v="51" actId="478"/>
          <ac:spMkLst>
            <pc:docMk/>
            <pc:sldMk cId="2264454666" sldId="8451"/>
            <ac:spMk id="2" creationId="{CC16DC67-107D-CA4D-9DC4-9AF0FABB85A1}"/>
          </ac:spMkLst>
        </pc:spChg>
        <pc:spChg chg="del">
          <ac:chgData name="Damian Antonowicz" userId="1ee742fc36544a02" providerId="LiveId" clId="{3EDF7D46-2D33-5B42-86F5-2C8A6278C314}" dt="2020-03-29T20:11:16.821" v="52" actId="478"/>
          <ac:spMkLst>
            <pc:docMk/>
            <pc:sldMk cId="2264454666" sldId="8451"/>
            <ac:spMk id="3" creationId="{5845672E-789E-544D-810F-7F07B118AD38}"/>
          </ac:spMkLst>
        </pc:spChg>
        <pc:spChg chg="add mod">
          <ac:chgData name="Damian Antonowicz" userId="1ee742fc36544a02" providerId="LiveId" clId="{3EDF7D46-2D33-5B42-86F5-2C8A6278C314}" dt="2020-03-29T20:39:03.675" v="87" actId="20577"/>
          <ac:spMkLst>
            <pc:docMk/>
            <pc:sldMk cId="2264454666" sldId="8451"/>
            <ac:spMk id="6" creationId="{168C0A68-A83F-DA4A-ABCA-1A82CE301F49}"/>
          </ac:spMkLst>
        </pc:spChg>
        <pc:spChg chg="add">
          <ac:chgData name="Damian Antonowicz" userId="1ee742fc36544a02" providerId="LiveId" clId="{3EDF7D46-2D33-5B42-86F5-2C8A6278C314}" dt="2020-03-29T20:38:59.294" v="74" actId="26606"/>
          <ac:spMkLst>
            <pc:docMk/>
            <pc:sldMk cId="2264454666" sldId="8451"/>
            <ac:spMk id="12" creationId="{1DB7C82F-AB7E-4F0C-B829-FA1B9C415180}"/>
          </ac:spMkLst>
        </pc:spChg>
        <pc:picChg chg="add del">
          <ac:chgData name="Damian Antonowicz" userId="1ee742fc36544a02" providerId="LiveId" clId="{3EDF7D46-2D33-5B42-86F5-2C8A6278C314}" dt="2020-03-29T20:11:19.645" v="53" actId="478"/>
          <ac:picMkLst>
            <pc:docMk/>
            <pc:sldMk cId="2264454666" sldId="8451"/>
            <ac:picMk id="4" creationId="{1DDC5798-74A0-8E40-AEBD-4AEA122B6637}"/>
          </ac:picMkLst>
        </pc:picChg>
        <pc:picChg chg="add del mod">
          <ac:chgData name="Damian Antonowicz" userId="1ee742fc36544a02" providerId="LiveId" clId="{3EDF7D46-2D33-5B42-86F5-2C8A6278C314}" dt="2020-03-29T20:38:54.348" v="72" actId="478"/>
          <ac:picMkLst>
            <pc:docMk/>
            <pc:sldMk cId="2264454666" sldId="8451"/>
            <ac:picMk id="5" creationId="{5C9FD04A-F15D-9640-9EF7-D63D3BFA35E5}"/>
          </ac:picMkLst>
        </pc:picChg>
        <pc:picChg chg="add mod">
          <ac:chgData name="Damian Antonowicz" userId="1ee742fc36544a02" providerId="LiveId" clId="{3EDF7D46-2D33-5B42-86F5-2C8A6278C314}" dt="2020-03-29T20:38:59.294" v="74" actId="26606"/>
          <ac:picMkLst>
            <pc:docMk/>
            <pc:sldMk cId="2264454666" sldId="8451"/>
            <ac:picMk id="7" creationId="{17F8F51D-A10B-2046-92DF-9E8DFAD0FC87}"/>
          </ac:picMkLst>
        </pc:picChg>
      </pc:sldChg>
      <pc:sldChg chg="modSp add modAnim">
        <pc:chgData name="Damian Antonowicz" userId="1ee742fc36544a02" providerId="LiveId" clId="{3EDF7D46-2D33-5B42-86F5-2C8A6278C314}" dt="2020-03-30T19:32:45.833" v="1060" actId="20577"/>
        <pc:sldMkLst>
          <pc:docMk/>
          <pc:sldMk cId="1498126400" sldId="8452"/>
        </pc:sldMkLst>
        <pc:spChg chg="mod">
          <ac:chgData name="Damian Antonowicz" userId="1ee742fc36544a02" providerId="LiveId" clId="{3EDF7D46-2D33-5B42-86F5-2C8A6278C314}" dt="2020-03-29T20:43:00.879" v="278" actId="313"/>
          <ac:spMkLst>
            <pc:docMk/>
            <pc:sldMk cId="1498126400" sldId="8452"/>
            <ac:spMk id="6" creationId="{8DF08E3D-1777-9147-9AEE-BA17490012EB}"/>
          </ac:spMkLst>
        </pc:spChg>
        <pc:spChg chg="mod">
          <ac:chgData name="Damian Antonowicz" userId="1ee742fc36544a02" providerId="LiveId" clId="{3EDF7D46-2D33-5B42-86F5-2C8A6278C314}" dt="2020-03-30T19:32:45.833" v="1060" actId="20577"/>
          <ac:spMkLst>
            <pc:docMk/>
            <pc:sldMk cId="1498126400" sldId="8452"/>
            <ac:spMk id="7" creationId="{AA562E86-0E15-284C-944D-8CB89C5470F1}"/>
          </ac:spMkLst>
        </pc:spChg>
      </pc:sldChg>
      <pc:sldChg chg="add del">
        <pc:chgData name="Damian Antonowicz" userId="1ee742fc36544a02" providerId="LiveId" clId="{3EDF7D46-2D33-5B42-86F5-2C8A6278C314}" dt="2020-03-29T20:40:36.557" v="116" actId="2696"/>
        <pc:sldMkLst>
          <pc:docMk/>
          <pc:sldMk cId="1763459036" sldId="8452"/>
        </pc:sldMkLst>
      </pc:sldChg>
      <pc:sldChg chg="add del">
        <pc:chgData name="Damian Antonowicz" userId="1ee742fc36544a02" providerId="LiveId" clId="{3EDF7D46-2D33-5B42-86F5-2C8A6278C314}" dt="2020-03-29T20:42:49.366" v="260"/>
        <pc:sldMkLst>
          <pc:docMk/>
          <pc:sldMk cId="3468346293" sldId="8452"/>
        </pc:sldMkLst>
      </pc:sldChg>
      <pc:sldChg chg="addSp delSp add del setBg delDesignElem">
        <pc:chgData name="Damian Antonowicz" userId="1ee742fc36544a02" providerId="LiveId" clId="{3EDF7D46-2D33-5B42-86F5-2C8A6278C314}" dt="2020-03-29T20:12:09.472" v="57"/>
        <pc:sldMkLst>
          <pc:docMk/>
          <pc:sldMk cId="3485205566" sldId="8452"/>
        </pc:sldMkLst>
        <pc:spChg chg="add del">
          <ac:chgData name="Damian Antonowicz" userId="1ee742fc36544a02" providerId="LiveId" clId="{3EDF7D46-2D33-5B42-86F5-2C8A6278C314}" dt="2020-03-29T20:12:09.472" v="57"/>
          <ac:spMkLst>
            <pc:docMk/>
            <pc:sldMk cId="3485205566" sldId="8452"/>
            <ac:spMk id="9" creationId="{1DB7C82F-AB7E-4F0C-B829-FA1B9C415180}"/>
          </ac:spMkLst>
        </pc:spChg>
      </pc:sldChg>
      <pc:sldChg chg="modSp add ord modAnim">
        <pc:chgData name="Damian Antonowicz" userId="1ee742fc36544a02" providerId="LiveId" clId="{3EDF7D46-2D33-5B42-86F5-2C8A6278C314}" dt="2020-03-30T20:08:01.161" v="1138" actId="207"/>
        <pc:sldMkLst>
          <pc:docMk/>
          <pc:sldMk cId="1626696836" sldId="8453"/>
        </pc:sldMkLst>
        <pc:spChg chg="mod">
          <ac:chgData name="Damian Antonowicz" userId="1ee742fc36544a02" providerId="LiveId" clId="{3EDF7D46-2D33-5B42-86F5-2C8A6278C314}" dt="2020-03-29T20:44:28.056" v="320" actId="20577"/>
          <ac:spMkLst>
            <pc:docMk/>
            <pc:sldMk cId="1626696836" sldId="8453"/>
            <ac:spMk id="6" creationId="{8DF08E3D-1777-9147-9AEE-BA17490012EB}"/>
          </ac:spMkLst>
        </pc:spChg>
        <pc:spChg chg="mod">
          <ac:chgData name="Damian Antonowicz" userId="1ee742fc36544a02" providerId="LiveId" clId="{3EDF7D46-2D33-5B42-86F5-2C8A6278C314}" dt="2020-03-30T20:08:01.161" v="1138" actId="207"/>
          <ac:spMkLst>
            <pc:docMk/>
            <pc:sldMk cId="1626696836" sldId="8453"/>
            <ac:spMk id="7" creationId="{AA562E86-0E15-284C-944D-8CB89C5470F1}"/>
          </ac:spMkLst>
        </pc:spChg>
      </pc:sldChg>
      <pc:sldChg chg="addSp delSp add del setBg delDesignElem">
        <pc:chgData name="Damian Antonowicz" userId="1ee742fc36544a02" providerId="LiveId" clId="{3EDF7D46-2D33-5B42-86F5-2C8A6278C314}" dt="2020-03-29T20:13:07.169" v="62"/>
        <pc:sldMkLst>
          <pc:docMk/>
          <pc:sldMk cId="3595408310" sldId="8453"/>
        </pc:sldMkLst>
        <pc:spChg chg="add del">
          <ac:chgData name="Damian Antonowicz" userId="1ee742fc36544a02" providerId="LiveId" clId="{3EDF7D46-2D33-5B42-86F5-2C8A6278C314}" dt="2020-03-29T20:13:07.169" v="62"/>
          <ac:spMkLst>
            <pc:docMk/>
            <pc:sldMk cId="3595408310" sldId="8453"/>
            <ac:spMk id="9" creationId="{1DB7C82F-AB7E-4F0C-B829-FA1B9C415180}"/>
          </ac:spMkLst>
        </pc:spChg>
      </pc:sldChg>
      <pc:sldChg chg="addSp delSp modSp add ord">
        <pc:chgData name="Damian Antonowicz" userId="1ee742fc36544a02" providerId="LiveId" clId="{3EDF7D46-2D33-5B42-86F5-2C8A6278C314}" dt="2020-03-30T19:41:04.442" v="1104" actId="26606"/>
        <pc:sldMkLst>
          <pc:docMk/>
          <pc:sldMk cId="1707918713" sldId="8454"/>
        </pc:sldMkLst>
        <pc:spChg chg="mod ord">
          <ac:chgData name="Damian Antonowicz" userId="1ee742fc36544a02" providerId="LiveId" clId="{3EDF7D46-2D33-5B42-86F5-2C8A6278C314}" dt="2020-03-30T19:41:04.442" v="1104" actId="26606"/>
          <ac:spMkLst>
            <pc:docMk/>
            <pc:sldMk cId="1707918713" sldId="8454"/>
            <ac:spMk id="4" creationId="{60D49E66-13D6-D243-8FCD-58B6ECFD33C1}"/>
          </ac:spMkLst>
        </pc:spChg>
        <pc:spChg chg="del">
          <ac:chgData name="Damian Antonowicz" userId="1ee742fc36544a02" providerId="LiveId" clId="{3EDF7D46-2D33-5B42-86F5-2C8A6278C314}" dt="2020-03-30T19:41:04.442" v="1104" actId="26606"/>
          <ac:spMkLst>
            <pc:docMk/>
            <pc:sldMk cId="1707918713" sldId="8454"/>
            <ac:spMk id="9" creationId="{71B2258F-86CA-4D4D-8270-BC05FCDEBFB3}"/>
          </ac:spMkLst>
        </pc:spChg>
        <pc:spChg chg="add">
          <ac:chgData name="Damian Antonowicz" userId="1ee742fc36544a02" providerId="LiveId" clId="{3EDF7D46-2D33-5B42-86F5-2C8A6278C314}" dt="2020-03-30T19:41:04.442" v="1104" actId="26606"/>
          <ac:spMkLst>
            <pc:docMk/>
            <pc:sldMk cId="1707918713" sldId="8454"/>
            <ac:spMk id="14" creationId="{71B2258F-86CA-4D4D-8270-BC05FCDEBFB3}"/>
          </ac:spMkLst>
        </pc:spChg>
        <pc:picChg chg="add del mod">
          <ac:chgData name="Damian Antonowicz" userId="1ee742fc36544a02" providerId="LiveId" clId="{3EDF7D46-2D33-5B42-86F5-2C8A6278C314}" dt="2020-03-30T19:40:31.858" v="1099" actId="478"/>
          <ac:picMkLst>
            <pc:docMk/>
            <pc:sldMk cId="1707918713" sldId="8454"/>
            <ac:picMk id="3" creationId="{34C67EFE-EDB3-F74E-806A-069BB7FE7086}"/>
          </ac:picMkLst>
        </pc:picChg>
        <pc:picChg chg="add mod">
          <ac:chgData name="Damian Antonowicz" userId="1ee742fc36544a02" providerId="LiveId" clId="{3EDF7D46-2D33-5B42-86F5-2C8A6278C314}" dt="2020-03-30T19:41:04.442" v="1104" actId="26606"/>
          <ac:picMkLst>
            <pc:docMk/>
            <pc:sldMk cId="1707918713" sldId="8454"/>
            <ac:picMk id="5" creationId="{B5F2B4D3-73EE-2F45-B3B1-B04382A8E4EF}"/>
          </ac:picMkLst>
        </pc:picChg>
      </pc:sldChg>
      <pc:sldChg chg="addSp delSp add del setBg delDesignElem">
        <pc:chgData name="Damian Antonowicz" userId="1ee742fc36544a02" providerId="LiveId" clId="{3EDF7D46-2D33-5B42-86F5-2C8A6278C314}" dt="2020-03-29T20:55:51.506" v="497"/>
        <pc:sldMkLst>
          <pc:docMk/>
          <pc:sldMk cId="3823329911" sldId="8454"/>
        </pc:sldMkLst>
        <pc:spChg chg="add del">
          <ac:chgData name="Damian Antonowicz" userId="1ee742fc36544a02" providerId="LiveId" clId="{3EDF7D46-2D33-5B42-86F5-2C8A6278C314}" dt="2020-03-29T20:55:51.506" v="497"/>
          <ac:spMkLst>
            <pc:docMk/>
            <pc:sldMk cId="3823329911" sldId="8454"/>
            <ac:spMk id="9" creationId="{71B2258F-86CA-4D4D-8270-BC05FCDEBFB3}"/>
          </ac:spMkLst>
        </pc:spChg>
      </pc:sldChg>
      <pc:sldChg chg="addSp delSp modSp add mod setBg setClrOvrMap">
        <pc:chgData name="Damian Antonowicz" userId="1ee742fc36544a02" providerId="LiveId" clId="{3EDF7D46-2D33-5B42-86F5-2C8A6278C314}" dt="2020-03-29T21:01:24.292" v="555" actId="2711"/>
        <pc:sldMkLst>
          <pc:docMk/>
          <pc:sldMk cId="1576174398" sldId="8455"/>
        </pc:sldMkLst>
        <pc:spChg chg="del">
          <ac:chgData name="Damian Antonowicz" userId="1ee742fc36544a02" providerId="LiveId" clId="{3EDF7D46-2D33-5B42-86F5-2C8A6278C314}" dt="2020-03-29T20:57:19.988" v="501" actId="478"/>
          <ac:spMkLst>
            <pc:docMk/>
            <pc:sldMk cId="1576174398" sldId="8455"/>
            <ac:spMk id="2" creationId="{D8568CD0-A4F3-F145-A08F-CAD9FF6CE01C}"/>
          </ac:spMkLst>
        </pc:spChg>
        <pc:spChg chg="del">
          <ac:chgData name="Damian Antonowicz" userId="1ee742fc36544a02" providerId="LiveId" clId="{3EDF7D46-2D33-5B42-86F5-2C8A6278C314}" dt="2020-03-29T20:57:21.123" v="502" actId="478"/>
          <ac:spMkLst>
            <pc:docMk/>
            <pc:sldMk cId="1576174398" sldId="8455"/>
            <ac:spMk id="3" creationId="{CD7374C2-0713-3143-BECB-9EAC17A3FE65}"/>
          </ac:spMkLst>
        </pc:spChg>
        <pc:spChg chg="add del mod">
          <ac:chgData name="Damian Antonowicz" userId="1ee742fc36544a02" providerId="LiveId" clId="{3EDF7D46-2D33-5B42-86F5-2C8A6278C314}" dt="2020-03-29T20:58:34.929" v="515" actId="478"/>
          <ac:spMkLst>
            <pc:docMk/>
            <pc:sldMk cId="1576174398" sldId="8455"/>
            <ac:spMk id="4" creationId="{0104544D-4796-E24C-9743-7E9AC6604C8F}"/>
          </ac:spMkLst>
        </pc:spChg>
        <pc:spChg chg="add del mod">
          <ac:chgData name="Damian Antonowicz" userId="1ee742fc36544a02" providerId="LiveId" clId="{3EDF7D46-2D33-5B42-86F5-2C8A6278C314}" dt="2020-03-29T20:58:46.493" v="519" actId="478"/>
          <ac:spMkLst>
            <pc:docMk/>
            <pc:sldMk cId="1576174398" sldId="8455"/>
            <ac:spMk id="6" creationId="{87B472BD-4266-2840-9C8B-476D6BE5DE42}"/>
          </ac:spMkLst>
        </pc:spChg>
        <pc:spChg chg="add mod">
          <ac:chgData name="Damian Antonowicz" userId="1ee742fc36544a02" providerId="LiveId" clId="{3EDF7D46-2D33-5B42-86F5-2C8A6278C314}" dt="2020-03-29T21:01:24.292" v="555" actId="2711"/>
          <ac:spMkLst>
            <pc:docMk/>
            <pc:sldMk cId="1576174398" sldId="8455"/>
            <ac:spMk id="8" creationId="{C3150C4A-6BA7-BE44-AD69-7ECF678EB049}"/>
          </ac:spMkLst>
        </pc:spChg>
        <pc:spChg chg="add del">
          <ac:chgData name="Damian Antonowicz" userId="1ee742fc36544a02" providerId="LiveId" clId="{3EDF7D46-2D33-5B42-86F5-2C8A6278C314}" dt="2020-03-29T20:58:10.533" v="508" actId="26606"/>
          <ac:spMkLst>
            <pc:docMk/>
            <pc:sldMk cId="1576174398" sldId="8455"/>
            <ac:spMk id="9" creationId="{2A8AA5BC-4F7A-4226-8F99-6D824B226A97}"/>
          </ac:spMkLst>
        </pc:spChg>
        <pc:spChg chg="add del mod">
          <ac:chgData name="Damian Antonowicz" userId="1ee742fc36544a02" providerId="LiveId" clId="{3EDF7D46-2D33-5B42-86F5-2C8A6278C314}" dt="2020-03-29T20:58:49.178" v="521" actId="478"/>
          <ac:spMkLst>
            <pc:docMk/>
            <pc:sldMk cId="1576174398" sldId="8455"/>
            <ac:spMk id="10" creationId="{8FE54B2B-1D38-FE46-AE60-124CEC85D0C0}"/>
          </ac:spMkLst>
        </pc:spChg>
        <pc:spChg chg="add del">
          <ac:chgData name="Damian Antonowicz" userId="1ee742fc36544a02" providerId="LiveId" clId="{3EDF7D46-2D33-5B42-86F5-2C8A6278C314}" dt="2020-03-29T20:58:10.533" v="508" actId="26606"/>
          <ac:spMkLst>
            <pc:docMk/>
            <pc:sldMk cId="1576174398" sldId="8455"/>
            <ac:spMk id="11" creationId="{3E5445C6-DD42-4979-86FF-03730E8C6DB0}"/>
          </ac:spMkLst>
        </pc:spChg>
        <pc:cxnChg chg="add del">
          <ac:chgData name="Damian Antonowicz" userId="1ee742fc36544a02" providerId="LiveId" clId="{3EDF7D46-2D33-5B42-86F5-2C8A6278C314}" dt="2020-03-29T20:58:10.533" v="508" actId="26606"/>
          <ac:cxnSpMkLst>
            <pc:docMk/>
            <pc:sldMk cId="1576174398" sldId="8455"/>
            <ac:cxnSpMk id="13" creationId="{45000665-DFC7-417E-8FD7-516A0F15C975}"/>
          </ac:cxnSpMkLst>
        </pc:cxnChg>
        <pc:cxnChg chg="add mod">
          <ac:chgData name="Damian Antonowicz" userId="1ee742fc36544a02" providerId="LiveId" clId="{3EDF7D46-2D33-5B42-86F5-2C8A6278C314}" dt="2020-03-29T21:00:01.808" v="538" actId="1076"/>
          <ac:cxnSpMkLst>
            <pc:docMk/>
            <pc:sldMk cId="1576174398" sldId="8455"/>
            <ac:cxnSpMk id="14" creationId="{7CEF1379-55CE-2E48-8866-ACCF6C432CCF}"/>
          </ac:cxnSpMkLst>
        </pc:cxnChg>
      </pc:sldChg>
      <pc:sldChg chg="modSp add ord modAnim">
        <pc:chgData name="Damian Antonowicz" userId="1ee742fc36544a02" providerId="LiveId" clId="{3EDF7D46-2D33-5B42-86F5-2C8A6278C314}" dt="2020-03-29T21:21:54.713" v="997" actId="20577"/>
        <pc:sldMkLst>
          <pc:docMk/>
          <pc:sldMk cId="3993628052" sldId="8456"/>
        </pc:sldMkLst>
        <pc:spChg chg="mod">
          <ac:chgData name="Damian Antonowicz" userId="1ee742fc36544a02" providerId="LiveId" clId="{3EDF7D46-2D33-5B42-86F5-2C8A6278C314}" dt="2020-03-29T21:21:54.713" v="997" actId="20577"/>
          <ac:spMkLst>
            <pc:docMk/>
            <pc:sldMk cId="3993628052" sldId="8456"/>
            <ac:spMk id="6" creationId="{8DF08E3D-1777-9147-9AEE-BA17490012EB}"/>
          </ac:spMkLst>
        </pc:spChg>
        <pc:spChg chg="mod">
          <ac:chgData name="Damian Antonowicz" userId="1ee742fc36544a02" providerId="LiveId" clId="{3EDF7D46-2D33-5B42-86F5-2C8A6278C314}" dt="2020-03-29T21:04:32.674" v="609" actId="20577"/>
          <ac:spMkLst>
            <pc:docMk/>
            <pc:sldMk cId="3993628052" sldId="8456"/>
            <ac:spMk id="7" creationId="{AA562E86-0E15-284C-944D-8CB89C5470F1}"/>
          </ac:spMkLst>
        </pc:spChg>
      </pc:sldChg>
      <pc:sldChg chg="modSp add modAnim">
        <pc:chgData name="Damian Antonowicz" userId="1ee742fc36544a02" providerId="LiveId" clId="{3EDF7D46-2D33-5B42-86F5-2C8A6278C314}" dt="2020-03-30T19:46:20.731" v="1120" actId="20577"/>
        <pc:sldMkLst>
          <pc:docMk/>
          <pc:sldMk cId="4146130761" sldId="8457"/>
        </pc:sldMkLst>
        <pc:spChg chg="mod">
          <ac:chgData name="Damian Antonowicz" userId="1ee742fc36544a02" providerId="LiveId" clId="{3EDF7D46-2D33-5B42-86F5-2C8A6278C314}" dt="2020-03-29T21:06:19.648" v="637" actId="20577"/>
          <ac:spMkLst>
            <pc:docMk/>
            <pc:sldMk cId="4146130761" sldId="8457"/>
            <ac:spMk id="6" creationId="{8DF08E3D-1777-9147-9AEE-BA17490012EB}"/>
          </ac:spMkLst>
        </pc:spChg>
        <pc:spChg chg="mod">
          <ac:chgData name="Damian Antonowicz" userId="1ee742fc36544a02" providerId="LiveId" clId="{3EDF7D46-2D33-5B42-86F5-2C8A6278C314}" dt="2020-03-30T19:46:20.731" v="1120" actId="20577"/>
          <ac:spMkLst>
            <pc:docMk/>
            <pc:sldMk cId="4146130761" sldId="8457"/>
            <ac:spMk id="7" creationId="{AA562E86-0E15-284C-944D-8CB89C5470F1}"/>
          </ac:spMkLst>
        </pc:spChg>
      </pc:sldChg>
      <pc:sldChg chg="addSp delSp modSp add ord">
        <pc:chgData name="Damian Antonowicz" userId="1ee742fc36544a02" providerId="LiveId" clId="{3EDF7D46-2D33-5B42-86F5-2C8A6278C314}" dt="2020-03-30T19:41:37.398" v="1109" actId="26606"/>
        <pc:sldMkLst>
          <pc:docMk/>
          <pc:sldMk cId="3478641807" sldId="8458"/>
        </pc:sldMkLst>
        <pc:spChg chg="mod ord">
          <ac:chgData name="Damian Antonowicz" userId="1ee742fc36544a02" providerId="LiveId" clId="{3EDF7D46-2D33-5B42-86F5-2C8A6278C314}" dt="2020-03-30T19:41:37.398" v="1109" actId="26606"/>
          <ac:spMkLst>
            <pc:docMk/>
            <pc:sldMk cId="3478641807" sldId="8458"/>
            <ac:spMk id="4" creationId="{60D49E66-13D6-D243-8FCD-58B6ECFD33C1}"/>
          </ac:spMkLst>
        </pc:spChg>
        <pc:spChg chg="del">
          <ac:chgData name="Damian Antonowicz" userId="1ee742fc36544a02" providerId="LiveId" clId="{3EDF7D46-2D33-5B42-86F5-2C8A6278C314}" dt="2020-03-30T19:41:37.398" v="1109" actId="26606"/>
          <ac:spMkLst>
            <pc:docMk/>
            <pc:sldMk cId="3478641807" sldId="8458"/>
            <ac:spMk id="9" creationId="{71B2258F-86CA-4D4D-8270-BC05FCDEBFB3}"/>
          </ac:spMkLst>
        </pc:spChg>
        <pc:spChg chg="add">
          <ac:chgData name="Damian Antonowicz" userId="1ee742fc36544a02" providerId="LiveId" clId="{3EDF7D46-2D33-5B42-86F5-2C8A6278C314}" dt="2020-03-30T19:41:37.398" v="1109" actId="26606"/>
          <ac:spMkLst>
            <pc:docMk/>
            <pc:sldMk cId="3478641807" sldId="8458"/>
            <ac:spMk id="14" creationId="{71B2258F-86CA-4D4D-8270-BC05FCDEBFB3}"/>
          </ac:spMkLst>
        </pc:spChg>
        <pc:picChg chg="del">
          <ac:chgData name="Damian Antonowicz" userId="1ee742fc36544a02" providerId="LiveId" clId="{3EDF7D46-2D33-5B42-86F5-2C8A6278C314}" dt="2020-03-30T19:41:23.585" v="1105" actId="478"/>
          <ac:picMkLst>
            <pc:docMk/>
            <pc:sldMk cId="3478641807" sldId="8458"/>
            <ac:picMk id="3" creationId="{34C67EFE-EDB3-F74E-806A-069BB7FE7086}"/>
          </ac:picMkLst>
        </pc:picChg>
        <pc:picChg chg="add mod">
          <ac:chgData name="Damian Antonowicz" userId="1ee742fc36544a02" providerId="LiveId" clId="{3EDF7D46-2D33-5B42-86F5-2C8A6278C314}" dt="2020-03-30T19:41:37.398" v="1109" actId="26606"/>
          <ac:picMkLst>
            <pc:docMk/>
            <pc:sldMk cId="3478641807" sldId="8458"/>
            <ac:picMk id="5" creationId="{19F065B8-B668-884A-8935-F3503D886DDC}"/>
          </ac:picMkLst>
        </pc:picChg>
      </pc:sldChg>
      <pc:sldMasterChg chg="delSldLayout">
        <pc:chgData name="Damian Antonowicz" userId="1ee742fc36544a02" providerId="LiveId" clId="{3EDF7D46-2D33-5B42-86F5-2C8A6278C314}" dt="2020-03-29T21:21:26.127" v="989" actId="2696"/>
        <pc:sldMasterMkLst>
          <pc:docMk/>
          <pc:sldMasterMk cId="662854481" sldId="2147483648"/>
        </pc:sldMasterMkLst>
        <pc:sldLayoutChg chg="del">
          <pc:chgData name="Damian Antonowicz" userId="1ee742fc36544a02" providerId="LiveId" clId="{3EDF7D46-2D33-5B42-86F5-2C8A6278C314}" dt="2020-03-29T21:21:26.127" v="989" actId="2696"/>
          <pc:sldLayoutMkLst>
            <pc:docMk/>
            <pc:sldMasterMk cId="662854481" sldId="2147483648"/>
            <pc:sldLayoutMk cId="2385489356" sldId="2147483661"/>
          </pc:sldLayoutMkLst>
        </pc:sldLayoutChg>
      </pc:sldMasterChg>
    </pc:docChg>
  </pc:docChgLst>
  <pc:docChgLst>
    <pc:chgData name="Damian Antonowicz" userId="1ee742fc36544a02" providerId="LiveId" clId="{19437D01-8F5A-0A4C-B22F-F172C68E7BB5}"/>
    <pc:docChg chg="undo custSel mod addSld delSld modSld sldOrd modMainMaster">
      <pc:chgData name="Damian Antonowicz" userId="1ee742fc36544a02" providerId="LiveId" clId="{19437D01-8F5A-0A4C-B22F-F172C68E7BB5}" dt="2019-11-08T07:04:44.497" v="881"/>
      <pc:docMkLst>
        <pc:docMk/>
      </pc:docMkLst>
      <pc:sldChg chg="modSp modTransition">
        <pc:chgData name="Damian Antonowicz" userId="1ee742fc36544a02" providerId="LiveId" clId="{19437D01-8F5A-0A4C-B22F-F172C68E7BB5}" dt="2019-11-04T10:26:49.797" v="583" actId="1076"/>
        <pc:sldMkLst>
          <pc:docMk/>
          <pc:sldMk cId="2248907887" sldId="256"/>
        </pc:sldMkLst>
        <pc:spChg chg="mod">
          <ac:chgData name="Damian Antonowicz" userId="1ee742fc36544a02" providerId="LiveId" clId="{19437D01-8F5A-0A4C-B22F-F172C68E7BB5}" dt="2019-11-04T10:26:27.032" v="580" actId="207"/>
          <ac:spMkLst>
            <pc:docMk/>
            <pc:sldMk cId="2248907887" sldId="256"/>
            <ac:spMk id="2" creationId="{72CB9E1C-937D-624A-A69C-DCB2D257F6F4}"/>
          </ac:spMkLst>
        </pc:spChg>
        <pc:spChg chg="mod">
          <ac:chgData name="Damian Antonowicz" userId="1ee742fc36544a02" providerId="LiveId" clId="{19437D01-8F5A-0A4C-B22F-F172C68E7BB5}" dt="2019-11-04T10:26:32.326" v="581" actId="207"/>
          <ac:spMkLst>
            <pc:docMk/>
            <pc:sldMk cId="2248907887" sldId="256"/>
            <ac:spMk id="3" creationId="{FBD35057-F6F1-9945-A82F-84FE24DFF7B6}"/>
          </ac:spMkLst>
        </pc:spChg>
        <pc:picChg chg="mod">
          <ac:chgData name="Damian Antonowicz" userId="1ee742fc36544a02" providerId="LiveId" clId="{19437D01-8F5A-0A4C-B22F-F172C68E7BB5}" dt="2019-11-04T10:26:49.797" v="583" actId="1076"/>
          <ac:picMkLst>
            <pc:docMk/>
            <pc:sldMk cId="2248907887" sldId="256"/>
            <ac:picMk id="6" creationId="{96FFB66C-6518-4240-B7F3-DE759C22B6A2}"/>
          </ac:picMkLst>
        </pc:picChg>
      </pc:sldChg>
      <pc:sldChg chg="addSp modSp add modTransition">
        <pc:chgData name="Damian Antonowicz" userId="1ee742fc36544a02" providerId="LiveId" clId="{19437D01-8F5A-0A4C-B22F-F172C68E7BB5}" dt="2019-11-06T11:24:48.004" v="755"/>
        <pc:sldMkLst>
          <pc:docMk/>
          <pc:sldMk cId="1929005966" sldId="622"/>
        </pc:sldMkLst>
        <pc:spChg chg="mod">
          <ac:chgData name="Damian Antonowicz" userId="1ee742fc36544a02" providerId="LiveId" clId="{19437D01-8F5A-0A4C-B22F-F172C68E7BB5}" dt="2019-11-06T11:24:40.531" v="753" actId="20577"/>
          <ac:spMkLst>
            <pc:docMk/>
            <pc:sldMk cId="1929005966" sldId="622"/>
            <ac:spMk id="5" creationId="{00000000-0000-0000-0000-000000000000}"/>
          </ac:spMkLst>
        </pc:spChg>
        <pc:spChg chg="add mod">
          <ac:chgData name="Damian Antonowicz" userId="1ee742fc36544a02" providerId="LiveId" clId="{19437D01-8F5A-0A4C-B22F-F172C68E7BB5}" dt="2019-11-06T11:24:17.906" v="726" actId="20577"/>
          <ac:spMkLst>
            <pc:docMk/>
            <pc:sldMk cId="1929005966" sldId="622"/>
            <ac:spMk id="37" creationId="{780B5299-F540-654F-8D2F-78C315FC352B}"/>
          </ac:spMkLst>
        </pc:spChg>
      </pc:sldChg>
      <pc:sldChg chg="addSp delSp modSp mod modTransition setBg setClrOvrMap">
        <pc:chgData name="Damian Antonowicz" userId="1ee742fc36544a02" providerId="LiveId" clId="{19437D01-8F5A-0A4C-B22F-F172C68E7BB5}" dt="2019-11-04T11:37:17.527" v="636" actId="26606"/>
        <pc:sldMkLst>
          <pc:docMk/>
          <pc:sldMk cId="2983322040" sldId="8418"/>
        </pc:sldMkLst>
        <pc:spChg chg="mod">
          <ac:chgData name="Damian Antonowicz" userId="1ee742fc36544a02" providerId="LiveId" clId="{19437D01-8F5A-0A4C-B22F-F172C68E7BB5}" dt="2019-11-04T11:37:17.527" v="636" actId="26606"/>
          <ac:spMkLst>
            <pc:docMk/>
            <pc:sldMk cId="2983322040" sldId="8418"/>
            <ac:spMk id="4" creationId="{95B44DCB-0D86-E148-A797-3F9A2EBC9403}"/>
          </ac:spMkLst>
        </pc:spChg>
        <pc:spChg chg="del">
          <ac:chgData name="Damian Antonowicz" userId="1ee742fc36544a02" providerId="LiveId" clId="{19437D01-8F5A-0A4C-B22F-F172C68E7BB5}" dt="2019-11-03T21:06:07.309" v="164" actId="478"/>
          <ac:spMkLst>
            <pc:docMk/>
            <pc:sldMk cId="2983322040" sldId="8418"/>
            <ac:spMk id="5" creationId="{E3ED1167-79E1-C74A-9602-17F6F4FAD768}"/>
          </ac:spMkLst>
        </pc:spChg>
        <pc:spChg chg="add">
          <ac:chgData name="Damian Antonowicz" userId="1ee742fc36544a02" providerId="LiveId" clId="{19437D01-8F5A-0A4C-B22F-F172C68E7BB5}" dt="2019-11-04T11:37:17.527" v="636" actId="26606"/>
          <ac:spMkLst>
            <pc:docMk/>
            <pc:sldMk cId="2983322040" sldId="8418"/>
            <ac:spMk id="9" creationId="{1DB7C82F-AB7E-4F0C-B829-FA1B9C415180}"/>
          </ac:spMkLst>
        </pc:spChg>
        <pc:picChg chg="add mod">
          <ac:chgData name="Damian Antonowicz" userId="1ee742fc36544a02" providerId="LiveId" clId="{19437D01-8F5A-0A4C-B22F-F172C68E7BB5}" dt="2019-11-04T11:37:17.527" v="636" actId="26606"/>
          <ac:picMkLst>
            <pc:docMk/>
            <pc:sldMk cId="2983322040" sldId="8418"/>
            <ac:picMk id="3" creationId="{E8758CB0-896D-7442-B380-9474B170B3A3}"/>
          </ac:picMkLst>
        </pc:picChg>
      </pc:sldChg>
      <pc:sldChg chg="modTransition modAnim">
        <pc:chgData name="Damian Antonowicz" userId="1ee742fc36544a02" providerId="LiveId" clId="{19437D01-8F5A-0A4C-B22F-F172C68E7BB5}" dt="2019-11-03T15:34:25.502" v="101"/>
        <pc:sldMkLst>
          <pc:docMk/>
          <pc:sldMk cId="1126747989" sldId="8419"/>
        </pc:sldMkLst>
      </pc:sldChg>
      <pc:sldChg chg="modSp modTransition">
        <pc:chgData name="Damian Antonowicz" userId="1ee742fc36544a02" providerId="LiveId" clId="{19437D01-8F5A-0A4C-B22F-F172C68E7BB5}" dt="2019-11-03T21:48:05.926" v="519" actId="1076"/>
        <pc:sldMkLst>
          <pc:docMk/>
          <pc:sldMk cId="3245930222" sldId="8420"/>
        </pc:sldMkLst>
        <pc:picChg chg="mod">
          <ac:chgData name="Damian Antonowicz" userId="1ee742fc36544a02" providerId="LiveId" clId="{19437D01-8F5A-0A4C-B22F-F172C68E7BB5}" dt="2019-11-03T21:48:05.926" v="519" actId="1076"/>
          <ac:picMkLst>
            <pc:docMk/>
            <pc:sldMk cId="3245930222" sldId="8420"/>
            <ac:picMk id="5" creationId="{8D4A475F-F0AD-524F-A68A-A1B22D66B26C}"/>
          </ac:picMkLst>
        </pc:picChg>
      </pc:sldChg>
      <pc:sldChg chg="modTransition modAnim">
        <pc:chgData name="Damian Antonowicz" userId="1ee742fc36544a02" providerId="LiveId" clId="{19437D01-8F5A-0A4C-B22F-F172C68E7BB5}" dt="2019-11-03T15:35:20.738" v="111"/>
        <pc:sldMkLst>
          <pc:docMk/>
          <pc:sldMk cId="1802430522" sldId="8421"/>
        </pc:sldMkLst>
      </pc:sldChg>
      <pc:sldChg chg="modTransition modAnim">
        <pc:chgData name="Damian Antonowicz" userId="1ee742fc36544a02" providerId="LiveId" clId="{19437D01-8F5A-0A4C-B22F-F172C68E7BB5}" dt="2019-11-03T15:37:56.067" v="144"/>
        <pc:sldMkLst>
          <pc:docMk/>
          <pc:sldMk cId="1319651745" sldId="8422"/>
        </pc:sldMkLst>
      </pc:sldChg>
      <pc:sldChg chg="modTransition">
        <pc:chgData name="Damian Antonowicz" userId="1ee742fc36544a02" providerId="LiveId" clId="{19437D01-8F5A-0A4C-B22F-F172C68E7BB5}" dt="2019-11-03T15:33:07.164" v="87"/>
        <pc:sldMkLst>
          <pc:docMk/>
          <pc:sldMk cId="429750857" sldId="8423"/>
        </pc:sldMkLst>
      </pc:sldChg>
      <pc:sldChg chg="modTransition">
        <pc:chgData name="Damian Antonowicz" userId="1ee742fc36544a02" providerId="LiveId" clId="{19437D01-8F5A-0A4C-B22F-F172C68E7BB5}" dt="2019-11-03T15:33:07.164" v="87"/>
        <pc:sldMkLst>
          <pc:docMk/>
          <pc:sldMk cId="701678989" sldId="8424"/>
        </pc:sldMkLst>
      </pc:sldChg>
      <pc:sldChg chg="addSp modSp modTransition">
        <pc:chgData name="Damian Antonowicz" userId="1ee742fc36544a02" providerId="LiveId" clId="{19437D01-8F5A-0A4C-B22F-F172C68E7BB5}" dt="2019-11-03T15:33:07.164" v="87"/>
        <pc:sldMkLst>
          <pc:docMk/>
          <pc:sldMk cId="2179923791" sldId="8425"/>
        </pc:sldMkLst>
        <pc:spChg chg="mod">
          <ac:chgData name="Damian Antonowicz" userId="1ee742fc36544a02" providerId="LiveId" clId="{19437D01-8F5A-0A4C-B22F-F172C68E7BB5}" dt="2019-11-03T15:28:53.490" v="68" actId="1076"/>
          <ac:spMkLst>
            <pc:docMk/>
            <pc:sldMk cId="2179923791" sldId="8425"/>
            <ac:spMk id="3" creationId="{E59136C0-FF3E-1842-B1D5-E790926D6EB7}"/>
          </ac:spMkLst>
        </pc:spChg>
        <pc:spChg chg="add mod">
          <ac:chgData name="Damian Antonowicz" userId="1ee742fc36544a02" providerId="LiveId" clId="{19437D01-8F5A-0A4C-B22F-F172C68E7BB5}" dt="2019-11-03T15:29:25.474" v="75" actId="1076"/>
          <ac:spMkLst>
            <pc:docMk/>
            <pc:sldMk cId="2179923791" sldId="8425"/>
            <ac:spMk id="5" creationId="{BFBF740D-3FCF-3F47-9AC2-5DE651506D21}"/>
          </ac:spMkLst>
        </pc:spChg>
        <pc:picChg chg="add mod">
          <ac:chgData name="Damian Antonowicz" userId="1ee742fc36544a02" providerId="LiveId" clId="{19437D01-8F5A-0A4C-B22F-F172C68E7BB5}" dt="2019-11-03T15:28:07.906" v="52" actId="1076"/>
          <ac:picMkLst>
            <pc:docMk/>
            <pc:sldMk cId="2179923791" sldId="8425"/>
            <ac:picMk id="4" creationId="{6D0790AC-3AF3-9A4B-BB50-A3AA1AAD5327}"/>
          </ac:picMkLst>
        </pc:picChg>
        <pc:picChg chg="add mod">
          <ac:chgData name="Damian Antonowicz" userId="1ee742fc36544a02" providerId="LiveId" clId="{19437D01-8F5A-0A4C-B22F-F172C68E7BB5}" dt="2019-11-03T15:29:37.072" v="81" actId="1076"/>
          <ac:picMkLst>
            <pc:docMk/>
            <pc:sldMk cId="2179923791" sldId="8425"/>
            <ac:picMk id="7" creationId="{7714BD75-6753-7942-AEC1-2F6C5AD4E2C7}"/>
          </ac:picMkLst>
        </pc:picChg>
        <pc:picChg chg="add mod">
          <ac:chgData name="Damian Antonowicz" userId="1ee742fc36544a02" providerId="LiveId" clId="{19437D01-8F5A-0A4C-B22F-F172C68E7BB5}" dt="2019-11-03T15:29:35.689" v="80" actId="14100"/>
          <ac:picMkLst>
            <pc:docMk/>
            <pc:sldMk cId="2179923791" sldId="8425"/>
            <ac:picMk id="9" creationId="{1FAA8B10-24F3-384D-BF6D-9102638EDB7E}"/>
          </ac:picMkLst>
        </pc:picChg>
      </pc:sldChg>
      <pc:sldChg chg="modSp modTransition">
        <pc:chgData name="Damian Antonowicz" userId="1ee742fc36544a02" providerId="LiveId" clId="{19437D01-8F5A-0A4C-B22F-F172C68E7BB5}" dt="2019-11-03T21:05:48.478" v="163" actId="1076"/>
        <pc:sldMkLst>
          <pc:docMk/>
          <pc:sldMk cId="1037277997" sldId="8426"/>
        </pc:sldMkLst>
        <pc:spChg chg="mod">
          <ac:chgData name="Damian Antonowicz" userId="1ee742fc36544a02" providerId="LiveId" clId="{19437D01-8F5A-0A4C-B22F-F172C68E7BB5}" dt="2019-11-03T21:05:41.875" v="161" actId="1076"/>
          <ac:spMkLst>
            <pc:docMk/>
            <pc:sldMk cId="1037277997" sldId="8426"/>
            <ac:spMk id="18" creationId="{9BC3C8C1-9D72-A242-8ED6-AB45DAA73E1E}"/>
          </ac:spMkLst>
        </pc:spChg>
        <pc:spChg chg="mod">
          <ac:chgData name="Damian Antonowicz" userId="1ee742fc36544a02" providerId="LiveId" clId="{19437D01-8F5A-0A4C-B22F-F172C68E7BB5}" dt="2019-11-03T21:05:48.478" v="163" actId="1076"/>
          <ac:spMkLst>
            <pc:docMk/>
            <pc:sldMk cId="1037277997" sldId="8426"/>
            <ac:spMk id="20" creationId="{260E10EB-271C-B64C-A62F-B1A2261E6306}"/>
          </ac:spMkLst>
        </pc:spChg>
      </pc:sldChg>
      <pc:sldChg chg="modSp modTransition modAnim">
        <pc:chgData name="Damian Antonowicz" userId="1ee742fc36544a02" providerId="LiveId" clId="{19437D01-8F5A-0A4C-B22F-F172C68E7BB5}" dt="2019-11-08T07:04:44.497" v="881"/>
        <pc:sldMkLst>
          <pc:docMk/>
          <pc:sldMk cId="833102523" sldId="8427"/>
        </pc:sldMkLst>
        <pc:spChg chg="mod">
          <ac:chgData name="Damian Antonowicz" userId="1ee742fc36544a02" providerId="LiveId" clId="{19437D01-8F5A-0A4C-B22F-F172C68E7BB5}" dt="2019-11-08T07:04:03.938" v="880" actId="255"/>
          <ac:spMkLst>
            <pc:docMk/>
            <pc:sldMk cId="833102523" sldId="8427"/>
            <ac:spMk id="2" creationId="{1C33D9F8-DCBE-6C4E-B69B-2C8C298BC67F}"/>
          </ac:spMkLst>
        </pc:spChg>
      </pc:sldChg>
      <pc:sldChg chg="addSp delSp modSp mod modTransition setBg setClrOvrMap">
        <pc:chgData name="Damian Antonowicz" userId="1ee742fc36544a02" providerId="LiveId" clId="{19437D01-8F5A-0A4C-B22F-F172C68E7BB5}" dt="2019-11-04T11:30:19.900" v="629" actId="26606"/>
        <pc:sldMkLst>
          <pc:docMk/>
          <pc:sldMk cId="3826140527" sldId="8428"/>
        </pc:sldMkLst>
        <pc:spChg chg="mod ord">
          <ac:chgData name="Damian Antonowicz" userId="1ee742fc36544a02" providerId="LiveId" clId="{19437D01-8F5A-0A4C-B22F-F172C68E7BB5}" dt="2019-11-04T11:30:19.900" v="629" actId="26606"/>
          <ac:spMkLst>
            <pc:docMk/>
            <pc:sldMk cId="3826140527" sldId="8428"/>
            <ac:spMk id="4" creationId="{60D49E66-13D6-D243-8FCD-58B6ECFD33C1}"/>
          </ac:spMkLst>
        </pc:spChg>
        <pc:spChg chg="del">
          <ac:chgData name="Damian Antonowicz" userId="1ee742fc36544a02" providerId="LiveId" clId="{19437D01-8F5A-0A4C-B22F-F172C68E7BB5}" dt="2019-11-03T21:06:20.979" v="167" actId="478"/>
          <ac:spMkLst>
            <pc:docMk/>
            <pc:sldMk cId="3826140527" sldId="8428"/>
            <ac:spMk id="5" creationId="{76BF5113-1EFA-3340-AD71-EDAF0DA963C2}"/>
          </ac:spMkLst>
        </pc:spChg>
        <pc:spChg chg="add">
          <ac:chgData name="Damian Antonowicz" userId="1ee742fc36544a02" providerId="LiveId" clId="{19437D01-8F5A-0A4C-B22F-F172C68E7BB5}" dt="2019-11-04T11:30:19.900" v="629" actId="26606"/>
          <ac:spMkLst>
            <pc:docMk/>
            <pc:sldMk cId="3826140527" sldId="8428"/>
            <ac:spMk id="9" creationId="{71B2258F-86CA-4D4D-8270-BC05FCDEBFB3}"/>
          </ac:spMkLst>
        </pc:spChg>
        <pc:picChg chg="add mod">
          <ac:chgData name="Damian Antonowicz" userId="1ee742fc36544a02" providerId="LiveId" clId="{19437D01-8F5A-0A4C-B22F-F172C68E7BB5}" dt="2019-11-04T11:30:19.900" v="629" actId="26606"/>
          <ac:picMkLst>
            <pc:docMk/>
            <pc:sldMk cId="3826140527" sldId="8428"/>
            <ac:picMk id="3" creationId="{34C67EFE-EDB3-F74E-806A-069BB7FE7086}"/>
          </ac:picMkLst>
        </pc:picChg>
      </pc:sldChg>
      <pc:sldChg chg="addSp delSp modSp mod modTransition setBg setClrOvrMap">
        <pc:chgData name="Damian Antonowicz" userId="1ee742fc36544a02" providerId="LiveId" clId="{19437D01-8F5A-0A4C-B22F-F172C68E7BB5}" dt="2019-11-04T11:42:34.010" v="640" actId="26606"/>
        <pc:sldMkLst>
          <pc:docMk/>
          <pc:sldMk cId="3498926336" sldId="8432"/>
        </pc:sldMkLst>
        <pc:spChg chg="mod">
          <ac:chgData name="Damian Antonowicz" userId="1ee742fc36544a02" providerId="LiveId" clId="{19437D01-8F5A-0A4C-B22F-F172C68E7BB5}" dt="2019-11-04T11:42:34.010" v="640" actId="26606"/>
          <ac:spMkLst>
            <pc:docMk/>
            <pc:sldMk cId="3498926336" sldId="8432"/>
            <ac:spMk id="4" creationId="{60D49E66-13D6-D243-8FCD-58B6ECFD33C1}"/>
          </ac:spMkLst>
        </pc:spChg>
        <pc:spChg chg="del">
          <ac:chgData name="Damian Antonowicz" userId="1ee742fc36544a02" providerId="LiveId" clId="{19437D01-8F5A-0A4C-B22F-F172C68E7BB5}" dt="2019-11-03T21:06:16.838" v="166" actId="478"/>
          <ac:spMkLst>
            <pc:docMk/>
            <pc:sldMk cId="3498926336" sldId="8432"/>
            <ac:spMk id="5" creationId="{76BF5113-1EFA-3340-AD71-EDAF0DA963C2}"/>
          </ac:spMkLst>
        </pc:spChg>
        <pc:spChg chg="add del">
          <ac:chgData name="Damian Antonowicz" userId="1ee742fc36544a02" providerId="LiveId" clId="{19437D01-8F5A-0A4C-B22F-F172C68E7BB5}" dt="2019-11-04T11:42:33.997" v="639" actId="26606"/>
          <ac:spMkLst>
            <pc:docMk/>
            <pc:sldMk cId="3498926336" sldId="8432"/>
            <ac:spMk id="9" creationId="{1DB7C82F-AB7E-4F0C-B829-FA1B9C415180}"/>
          </ac:spMkLst>
        </pc:spChg>
        <pc:spChg chg="add">
          <ac:chgData name="Damian Antonowicz" userId="1ee742fc36544a02" providerId="LiveId" clId="{19437D01-8F5A-0A4C-B22F-F172C68E7BB5}" dt="2019-11-04T11:42:34.010" v="640" actId="26606"/>
          <ac:spMkLst>
            <pc:docMk/>
            <pc:sldMk cId="3498926336" sldId="8432"/>
            <ac:spMk id="11" creationId="{2C6334C2-F73F-4B3B-A626-DD5F69DF6ED0}"/>
          </ac:spMkLst>
        </pc:spChg>
        <pc:picChg chg="add mod">
          <ac:chgData name="Damian Antonowicz" userId="1ee742fc36544a02" providerId="LiveId" clId="{19437D01-8F5A-0A4C-B22F-F172C68E7BB5}" dt="2019-11-04T11:42:34.010" v="640" actId="26606"/>
          <ac:picMkLst>
            <pc:docMk/>
            <pc:sldMk cId="3498926336" sldId="8432"/>
            <ac:picMk id="3" creationId="{A566EDC1-C26E-2547-9633-9C2C71BB2386}"/>
          </ac:picMkLst>
        </pc:picChg>
      </pc:sldChg>
      <pc:sldChg chg="addSp delSp modSp mod modTransition setBg setClrOvrMap">
        <pc:chgData name="Damian Antonowicz" userId="1ee742fc36544a02" providerId="LiveId" clId="{19437D01-8F5A-0A4C-B22F-F172C68E7BB5}" dt="2019-11-04T11:52:55.917" v="660" actId="26606"/>
        <pc:sldMkLst>
          <pc:docMk/>
          <pc:sldMk cId="2901837110" sldId="8434"/>
        </pc:sldMkLst>
        <pc:spChg chg="mod ord">
          <ac:chgData name="Damian Antonowicz" userId="1ee742fc36544a02" providerId="LiveId" clId="{19437D01-8F5A-0A4C-B22F-F172C68E7BB5}" dt="2019-11-04T11:52:55.917" v="660" actId="26606"/>
          <ac:spMkLst>
            <pc:docMk/>
            <pc:sldMk cId="2901837110" sldId="8434"/>
            <ac:spMk id="4" creationId="{60D49E66-13D6-D243-8FCD-58B6ECFD33C1}"/>
          </ac:spMkLst>
        </pc:spChg>
        <pc:spChg chg="del">
          <ac:chgData name="Damian Antonowicz" userId="1ee742fc36544a02" providerId="LiveId" clId="{19437D01-8F5A-0A4C-B22F-F172C68E7BB5}" dt="2019-11-03T21:06:12.575" v="165" actId="478"/>
          <ac:spMkLst>
            <pc:docMk/>
            <pc:sldMk cId="2901837110" sldId="8434"/>
            <ac:spMk id="5" creationId="{76BF5113-1EFA-3340-AD71-EDAF0DA963C2}"/>
          </ac:spMkLst>
        </pc:spChg>
        <pc:spChg chg="add del">
          <ac:chgData name="Damian Antonowicz" userId="1ee742fc36544a02" providerId="LiveId" clId="{19437D01-8F5A-0A4C-B22F-F172C68E7BB5}" dt="2019-11-04T11:49:02.627" v="653" actId="26606"/>
          <ac:spMkLst>
            <pc:docMk/>
            <pc:sldMk cId="2901837110" sldId="8434"/>
            <ac:spMk id="9" creationId="{1DB7C82F-AB7E-4F0C-B829-FA1B9C415180}"/>
          </ac:spMkLst>
        </pc:spChg>
        <pc:spChg chg="add del">
          <ac:chgData name="Damian Antonowicz" userId="1ee742fc36544a02" providerId="LiveId" clId="{19437D01-8F5A-0A4C-B22F-F172C68E7BB5}" dt="2019-11-04T11:52:54.451" v="657" actId="26606"/>
          <ac:spMkLst>
            <pc:docMk/>
            <pc:sldMk cId="2901837110" sldId="8434"/>
            <ac:spMk id="12" creationId="{1DB7C82F-AB7E-4F0C-B829-FA1B9C415180}"/>
          </ac:spMkLst>
        </pc:spChg>
        <pc:spChg chg="add del">
          <ac:chgData name="Damian Antonowicz" userId="1ee742fc36544a02" providerId="LiveId" clId="{19437D01-8F5A-0A4C-B22F-F172C68E7BB5}" dt="2019-11-04T11:48:44.466" v="646" actId="26606"/>
          <ac:spMkLst>
            <pc:docMk/>
            <pc:sldMk cId="2901837110" sldId="8434"/>
            <ac:spMk id="14" creationId="{2C6334C2-F73F-4B3B-A626-DD5F69DF6ED0}"/>
          </ac:spMkLst>
        </pc:spChg>
        <pc:spChg chg="add del">
          <ac:chgData name="Damian Antonowicz" userId="1ee742fc36544a02" providerId="LiveId" clId="{19437D01-8F5A-0A4C-B22F-F172C68E7BB5}" dt="2019-11-04T11:52:55.905" v="659" actId="26606"/>
          <ac:spMkLst>
            <pc:docMk/>
            <pc:sldMk cId="2901837110" sldId="8434"/>
            <ac:spMk id="15" creationId="{2C6334C2-F73F-4B3B-A626-DD5F69DF6ED0}"/>
          </ac:spMkLst>
        </pc:spChg>
        <pc:spChg chg="add del">
          <ac:chgData name="Damian Antonowicz" userId="1ee742fc36544a02" providerId="LiveId" clId="{19437D01-8F5A-0A4C-B22F-F172C68E7BB5}" dt="2019-11-04T11:48:53.094" v="648" actId="26606"/>
          <ac:spMkLst>
            <pc:docMk/>
            <pc:sldMk cId="2901837110" sldId="8434"/>
            <ac:spMk id="16" creationId="{71B2258F-86CA-4D4D-8270-BC05FCDEBFB3}"/>
          </ac:spMkLst>
        </pc:spChg>
        <pc:spChg chg="add">
          <ac:chgData name="Damian Antonowicz" userId="1ee742fc36544a02" providerId="LiveId" clId="{19437D01-8F5A-0A4C-B22F-F172C68E7BB5}" dt="2019-11-04T11:52:55.917" v="660" actId="26606"/>
          <ac:spMkLst>
            <pc:docMk/>
            <pc:sldMk cId="2901837110" sldId="8434"/>
            <ac:spMk id="17" creationId="{1DB7C82F-AB7E-4F0C-B829-FA1B9C415180}"/>
          </ac:spMkLst>
        </pc:spChg>
        <pc:spChg chg="add del">
          <ac:chgData name="Damian Antonowicz" userId="1ee742fc36544a02" providerId="LiveId" clId="{19437D01-8F5A-0A4C-B22F-F172C68E7BB5}" dt="2019-11-04T11:48:54.941" v="650" actId="26606"/>
          <ac:spMkLst>
            <pc:docMk/>
            <pc:sldMk cId="2901837110" sldId="8434"/>
            <ac:spMk id="18" creationId="{2C6334C2-F73F-4B3B-A626-DD5F69DF6ED0}"/>
          </ac:spMkLst>
        </pc:spChg>
        <pc:spChg chg="add del">
          <ac:chgData name="Damian Antonowicz" userId="1ee742fc36544a02" providerId="LiveId" clId="{19437D01-8F5A-0A4C-B22F-F172C68E7BB5}" dt="2019-11-04T11:49:01.287" v="652" actId="26606"/>
          <ac:spMkLst>
            <pc:docMk/>
            <pc:sldMk cId="2901837110" sldId="8434"/>
            <ac:spMk id="20" creationId="{1DB7C82F-AB7E-4F0C-B829-FA1B9C415180}"/>
          </ac:spMkLst>
        </pc:spChg>
        <pc:picChg chg="add del mod">
          <ac:chgData name="Damian Antonowicz" userId="1ee742fc36544a02" providerId="LiveId" clId="{19437D01-8F5A-0A4C-B22F-F172C68E7BB5}" dt="2019-11-04T11:49:03.518" v="654" actId="931"/>
          <ac:picMkLst>
            <pc:docMk/>
            <pc:sldMk cId="2901837110" sldId="8434"/>
            <ac:picMk id="3" creationId="{3EDCE356-CFAE-7640-8D21-8337C5957382}"/>
          </ac:picMkLst>
        </pc:picChg>
        <pc:picChg chg="add mod">
          <ac:chgData name="Damian Antonowicz" userId="1ee742fc36544a02" providerId="LiveId" clId="{19437D01-8F5A-0A4C-B22F-F172C68E7BB5}" dt="2019-11-04T11:52:55.917" v="660" actId="26606"/>
          <ac:picMkLst>
            <pc:docMk/>
            <pc:sldMk cId="2901837110" sldId="8434"/>
            <ac:picMk id="7" creationId="{A5129E7E-D93B-A544-9FA4-909CD17CDB01}"/>
          </ac:picMkLst>
        </pc:picChg>
      </pc:sldChg>
      <pc:sldChg chg="modTransition">
        <pc:chgData name="Damian Antonowicz" userId="1ee742fc36544a02" providerId="LiveId" clId="{19437D01-8F5A-0A4C-B22F-F172C68E7BB5}" dt="2019-11-03T15:33:07.164" v="87"/>
        <pc:sldMkLst>
          <pc:docMk/>
          <pc:sldMk cId="932266230" sldId="8435"/>
        </pc:sldMkLst>
      </pc:sldChg>
      <pc:sldChg chg="addSp delSp modSp mod modTransition setBg setClrOvrMap">
        <pc:chgData name="Damian Antonowicz" userId="1ee742fc36544a02" providerId="LiveId" clId="{19437D01-8F5A-0A4C-B22F-F172C68E7BB5}" dt="2019-11-04T10:41:14.539" v="620" actId="26606"/>
        <pc:sldMkLst>
          <pc:docMk/>
          <pc:sldMk cId="546986580" sldId="8436"/>
        </pc:sldMkLst>
        <pc:spChg chg="mod">
          <ac:chgData name="Damian Antonowicz" userId="1ee742fc36544a02" providerId="LiveId" clId="{19437D01-8F5A-0A4C-B22F-F172C68E7BB5}" dt="2019-11-04T10:41:14.539" v="620" actId="26606"/>
          <ac:spMkLst>
            <pc:docMk/>
            <pc:sldMk cId="546986580" sldId="8436"/>
            <ac:spMk id="4" creationId="{60D49E66-13D6-D243-8FCD-58B6ECFD33C1}"/>
          </ac:spMkLst>
        </pc:spChg>
        <pc:spChg chg="del">
          <ac:chgData name="Damian Antonowicz" userId="1ee742fc36544a02" providerId="LiveId" clId="{19437D01-8F5A-0A4C-B22F-F172C68E7BB5}" dt="2019-11-03T21:06:23.982" v="168" actId="478"/>
          <ac:spMkLst>
            <pc:docMk/>
            <pc:sldMk cId="546986580" sldId="8436"/>
            <ac:spMk id="5" creationId="{76BF5113-1EFA-3340-AD71-EDAF0DA963C2}"/>
          </ac:spMkLst>
        </pc:spChg>
        <pc:spChg chg="add">
          <ac:chgData name="Damian Antonowicz" userId="1ee742fc36544a02" providerId="LiveId" clId="{19437D01-8F5A-0A4C-B22F-F172C68E7BB5}" dt="2019-11-04T10:41:14.539" v="620" actId="26606"/>
          <ac:spMkLst>
            <pc:docMk/>
            <pc:sldMk cId="546986580" sldId="8436"/>
            <ac:spMk id="9" creationId="{1DB7C82F-AB7E-4F0C-B829-FA1B9C415180}"/>
          </ac:spMkLst>
        </pc:spChg>
        <pc:picChg chg="add mod">
          <ac:chgData name="Damian Antonowicz" userId="1ee742fc36544a02" providerId="LiveId" clId="{19437D01-8F5A-0A4C-B22F-F172C68E7BB5}" dt="2019-11-04T10:41:14.539" v="620" actId="26606"/>
          <ac:picMkLst>
            <pc:docMk/>
            <pc:sldMk cId="546986580" sldId="8436"/>
            <ac:picMk id="3" creationId="{FC858339-3B57-384D-847D-B63CBEBF5939}"/>
          </ac:picMkLst>
        </pc:picChg>
      </pc:sldChg>
      <pc:sldChg chg="addSp delSp modSp mod modTransition setBg setClrOvrMap">
        <pc:chgData name="Damian Antonowicz" userId="1ee742fc36544a02" providerId="LiveId" clId="{19437D01-8F5A-0A4C-B22F-F172C68E7BB5}" dt="2019-11-04T10:50:43.278" v="622" actId="26606"/>
        <pc:sldMkLst>
          <pc:docMk/>
          <pc:sldMk cId="2806164430" sldId="8438"/>
        </pc:sldMkLst>
        <pc:spChg chg="mod ord">
          <ac:chgData name="Damian Antonowicz" userId="1ee742fc36544a02" providerId="LiveId" clId="{19437D01-8F5A-0A4C-B22F-F172C68E7BB5}" dt="2019-11-04T10:50:43.278" v="622" actId="26606"/>
          <ac:spMkLst>
            <pc:docMk/>
            <pc:sldMk cId="2806164430" sldId="8438"/>
            <ac:spMk id="4" creationId="{60D49E66-13D6-D243-8FCD-58B6ECFD33C1}"/>
          </ac:spMkLst>
        </pc:spChg>
        <pc:spChg chg="del">
          <ac:chgData name="Damian Antonowicz" userId="1ee742fc36544a02" providerId="LiveId" clId="{19437D01-8F5A-0A4C-B22F-F172C68E7BB5}" dt="2019-11-03T21:06:27.650" v="169" actId="478"/>
          <ac:spMkLst>
            <pc:docMk/>
            <pc:sldMk cId="2806164430" sldId="8438"/>
            <ac:spMk id="5" creationId="{76BF5113-1EFA-3340-AD71-EDAF0DA963C2}"/>
          </ac:spMkLst>
        </pc:spChg>
        <pc:spChg chg="add">
          <ac:chgData name="Damian Antonowicz" userId="1ee742fc36544a02" providerId="LiveId" clId="{19437D01-8F5A-0A4C-B22F-F172C68E7BB5}" dt="2019-11-04T10:50:43.278" v="622" actId="26606"/>
          <ac:spMkLst>
            <pc:docMk/>
            <pc:sldMk cId="2806164430" sldId="8438"/>
            <ac:spMk id="9" creationId="{71B2258F-86CA-4D4D-8270-BC05FCDEBFB3}"/>
          </ac:spMkLst>
        </pc:spChg>
        <pc:picChg chg="add mod">
          <ac:chgData name="Damian Antonowicz" userId="1ee742fc36544a02" providerId="LiveId" clId="{19437D01-8F5A-0A4C-B22F-F172C68E7BB5}" dt="2019-11-04T10:50:43.278" v="622" actId="26606"/>
          <ac:picMkLst>
            <pc:docMk/>
            <pc:sldMk cId="2806164430" sldId="8438"/>
            <ac:picMk id="3" creationId="{23A4657C-43DA-1140-BE66-09B499DDEB28}"/>
          </ac:picMkLst>
        </pc:picChg>
      </pc:sldChg>
      <pc:sldChg chg="addSp delSp modSp modTransition">
        <pc:chgData name="Damian Antonowicz" userId="1ee742fc36544a02" providerId="LiveId" clId="{19437D01-8F5A-0A4C-B22F-F172C68E7BB5}" dt="2019-11-06T13:49:54.974" v="824" actId="1076"/>
        <pc:sldMkLst>
          <pc:docMk/>
          <pc:sldMk cId="4195194119" sldId="8439"/>
        </pc:sldMkLst>
        <pc:spChg chg="mod">
          <ac:chgData name="Damian Antonowicz" userId="1ee742fc36544a02" providerId="LiveId" clId="{19437D01-8F5A-0A4C-B22F-F172C68E7BB5}" dt="2019-11-06T13:49:54.974" v="824" actId="1076"/>
          <ac:spMkLst>
            <pc:docMk/>
            <pc:sldMk cId="4195194119" sldId="8439"/>
            <ac:spMk id="2" creationId="{72CB9E1C-937D-624A-A69C-DCB2D257F6F4}"/>
          </ac:spMkLst>
        </pc:spChg>
        <pc:spChg chg="add mod">
          <ac:chgData name="Damian Antonowicz" userId="1ee742fc36544a02" providerId="LiveId" clId="{19437D01-8F5A-0A4C-B22F-F172C68E7BB5}" dt="2019-11-06T13:49:23.837" v="820" actId="1076"/>
          <ac:spMkLst>
            <pc:docMk/>
            <pc:sldMk cId="4195194119" sldId="8439"/>
            <ac:spMk id="3" creationId="{70BDFA67-DF9F-224A-B027-A0B87B064354}"/>
          </ac:spMkLst>
        </pc:spChg>
        <pc:spChg chg="del">
          <ac:chgData name="Damian Antonowicz" userId="1ee742fc36544a02" providerId="LiveId" clId="{19437D01-8F5A-0A4C-B22F-F172C68E7BB5}" dt="2019-11-03T22:14:54.136" v="569" actId="478"/>
          <ac:spMkLst>
            <pc:docMk/>
            <pc:sldMk cId="4195194119" sldId="8439"/>
            <ac:spMk id="3" creationId="{FBD35057-F6F1-9945-A82F-84FE24DFF7B6}"/>
          </ac:spMkLst>
        </pc:spChg>
        <pc:spChg chg="add del mod">
          <ac:chgData name="Damian Antonowicz" userId="1ee742fc36544a02" providerId="LiveId" clId="{19437D01-8F5A-0A4C-B22F-F172C68E7BB5}" dt="2019-11-04T10:52:26.155" v="625" actId="478"/>
          <ac:spMkLst>
            <pc:docMk/>
            <pc:sldMk cId="4195194119" sldId="8439"/>
            <ac:spMk id="5" creationId="{3A1C6AFD-25C1-F349-9096-467F51849531}"/>
          </ac:spMkLst>
        </pc:spChg>
        <pc:spChg chg="add del mod">
          <ac:chgData name="Damian Antonowicz" userId="1ee742fc36544a02" providerId="LiveId" clId="{19437D01-8F5A-0A4C-B22F-F172C68E7BB5}" dt="2019-11-03T22:14:55.743" v="570" actId="478"/>
          <ac:spMkLst>
            <pc:docMk/>
            <pc:sldMk cId="4195194119" sldId="8439"/>
            <ac:spMk id="7" creationId="{A9D19CFE-11DC-4B4D-A338-91D6553B6588}"/>
          </ac:spMkLst>
        </pc:spChg>
        <pc:spChg chg="add mod">
          <ac:chgData name="Damian Antonowicz" userId="1ee742fc36544a02" providerId="LiveId" clId="{19437D01-8F5A-0A4C-B22F-F172C68E7BB5}" dt="2019-11-06T13:49:23.837" v="820" actId="1076"/>
          <ac:spMkLst>
            <pc:docMk/>
            <pc:sldMk cId="4195194119" sldId="8439"/>
            <ac:spMk id="7" creationId="{DA035838-F144-2D4F-A6BA-24E81A7B52DE}"/>
          </ac:spMkLst>
        </pc:spChg>
        <pc:spChg chg="add mod">
          <ac:chgData name="Damian Antonowicz" userId="1ee742fc36544a02" providerId="LiveId" clId="{19437D01-8F5A-0A4C-B22F-F172C68E7BB5}" dt="2019-11-06T13:49:16.052" v="819" actId="1076"/>
          <ac:spMkLst>
            <pc:docMk/>
            <pc:sldMk cId="4195194119" sldId="8439"/>
            <ac:spMk id="8" creationId="{1A54E93F-D946-A84A-B651-3749CD822DD1}"/>
          </ac:spMkLst>
        </pc:spChg>
        <pc:picChg chg="add mod">
          <ac:chgData name="Damian Antonowicz" userId="1ee742fc36544a02" providerId="LiveId" clId="{19437D01-8F5A-0A4C-B22F-F172C68E7BB5}" dt="2019-11-06T13:49:23.837" v="820" actId="1076"/>
          <ac:picMkLst>
            <pc:docMk/>
            <pc:sldMk cId="4195194119" sldId="8439"/>
            <ac:picMk id="4" creationId="{744D30D5-7645-6945-962F-2A6C9010FB02}"/>
          </ac:picMkLst>
        </pc:picChg>
        <pc:picChg chg="del mod">
          <ac:chgData name="Damian Antonowicz" userId="1ee742fc36544a02" providerId="LiveId" clId="{19437D01-8F5A-0A4C-B22F-F172C68E7BB5}" dt="2019-11-04T10:52:27.529" v="626" actId="478"/>
          <ac:picMkLst>
            <pc:docMk/>
            <pc:sldMk cId="4195194119" sldId="8439"/>
            <ac:picMk id="6" creationId="{96FFB66C-6518-4240-B7F3-DE759C22B6A2}"/>
          </ac:picMkLst>
        </pc:picChg>
        <pc:picChg chg="add mod">
          <ac:chgData name="Damian Antonowicz" userId="1ee742fc36544a02" providerId="LiveId" clId="{19437D01-8F5A-0A4C-B22F-F172C68E7BB5}" dt="2019-11-06T13:49:13.564" v="818" actId="1076"/>
          <ac:picMkLst>
            <pc:docMk/>
            <pc:sldMk cId="4195194119" sldId="8439"/>
            <ac:picMk id="9" creationId="{EADB6DB5-9C1F-D143-B483-9DD624DA550D}"/>
          </ac:picMkLst>
        </pc:picChg>
      </pc:sldChg>
      <pc:sldChg chg="modTransition">
        <pc:chgData name="Damian Antonowicz" userId="1ee742fc36544a02" providerId="LiveId" clId="{19437D01-8F5A-0A4C-B22F-F172C68E7BB5}" dt="2019-11-03T15:33:07.164" v="87"/>
        <pc:sldMkLst>
          <pc:docMk/>
          <pc:sldMk cId="2817979666" sldId="8440"/>
        </pc:sldMkLst>
      </pc:sldChg>
      <pc:sldChg chg="modTransition">
        <pc:chgData name="Damian Antonowicz" userId="1ee742fc36544a02" providerId="LiveId" clId="{19437D01-8F5A-0A4C-B22F-F172C68E7BB5}" dt="2019-11-03T15:33:07.164" v="87"/>
        <pc:sldMkLst>
          <pc:docMk/>
          <pc:sldMk cId="981643342" sldId="8441"/>
        </pc:sldMkLst>
      </pc:sldChg>
      <pc:sldChg chg="modTransition">
        <pc:chgData name="Damian Antonowicz" userId="1ee742fc36544a02" providerId="LiveId" clId="{19437D01-8F5A-0A4C-B22F-F172C68E7BB5}" dt="2019-11-03T15:33:07.164" v="87"/>
        <pc:sldMkLst>
          <pc:docMk/>
          <pc:sldMk cId="1270569798" sldId="8442"/>
        </pc:sldMkLst>
      </pc:sldChg>
      <pc:sldChg chg="modSp modTransition">
        <pc:chgData name="Damian Antonowicz" userId="1ee742fc36544a02" providerId="LiveId" clId="{19437D01-8F5A-0A4C-B22F-F172C68E7BB5}" dt="2019-11-03T21:48:01.640" v="518" actId="1076"/>
        <pc:sldMkLst>
          <pc:docMk/>
          <pc:sldMk cId="681923710" sldId="8444"/>
        </pc:sldMkLst>
        <pc:picChg chg="mod">
          <ac:chgData name="Damian Antonowicz" userId="1ee742fc36544a02" providerId="LiveId" clId="{19437D01-8F5A-0A4C-B22F-F172C68E7BB5}" dt="2019-11-03T21:48:01.640" v="518" actId="1076"/>
          <ac:picMkLst>
            <pc:docMk/>
            <pc:sldMk cId="681923710" sldId="8444"/>
            <ac:picMk id="5" creationId="{8D4A475F-F0AD-524F-A68A-A1B22D66B26C}"/>
          </ac:picMkLst>
        </pc:picChg>
      </pc:sldChg>
      <pc:sldChg chg="modTransition">
        <pc:chgData name="Damian Antonowicz" userId="1ee742fc36544a02" providerId="LiveId" clId="{19437D01-8F5A-0A4C-B22F-F172C68E7BB5}" dt="2019-11-03T15:33:07.164" v="87"/>
        <pc:sldMkLst>
          <pc:docMk/>
          <pc:sldMk cId="1838353058" sldId="8445"/>
        </pc:sldMkLst>
      </pc:sldChg>
      <pc:sldChg chg="modTransition">
        <pc:chgData name="Damian Antonowicz" userId="1ee742fc36544a02" providerId="LiveId" clId="{19437D01-8F5A-0A4C-B22F-F172C68E7BB5}" dt="2019-11-03T15:33:07.164" v="87"/>
        <pc:sldMkLst>
          <pc:docMk/>
          <pc:sldMk cId="3176870072" sldId="8446"/>
        </pc:sldMkLst>
      </pc:sldChg>
      <pc:sldChg chg="modSp modTransition">
        <pc:chgData name="Damian Antonowicz" userId="1ee742fc36544a02" providerId="LiveId" clId="{19437D01-8F5A-0A4C-B22F-F172C68E7BB5}" dt="2019-11-03T15:38:26.249" v="147" actId="948"/>
        <pc:sldMkLst>
          <pc:docMk/>
          <pc:sldMk cId="4229521473" sldId="8447"/>
        </pc:sldMkLst>
        <pc:spChg chg="mod">
          <ac:chgData name="Damian Antonowicz" userId="1ee742fc36544a02" providerId="LiveId" clId="{19437D01-8F5A-0A4C-B22F-F172C68E7BB5}" dt="2019-11-03T15:38:26.249" v="147" actId="948"/>
          <ac:spMkLst>
            <pc:docMk/>
            <pc:sldMk cId="4229521473" sldId="8447"/>
            <ac:spMk id="9" creationId="{90954D95-C3AB-5A40-85C1-5DC789EF323E}"/>
          </ac:spMkLst>
        </pc:spChg>
      </pc:sldChg>
      <pc:sldChg chg="addSp delSp modSp add">
        <pc:chgData name="Damian Antonowicz" userId="1ee742fc36544a02" providerId="LiveId" clId="{19437D01-8F5A-0A4C-B22F-F172C68E7BB5}" dt="2019-11-04T11:33:30.906" v="634"/>
        <pc:sldMkLst>
          <pc:docMk/>
          <pc:sldMk cId="3067376483" sldId="8448"/>
        </pc:sldMkLst>
        <pc:spChg chg="add del mod">
          <ac:chgData name="Damian Antonowicz" userId="1ee742fc36544a02" providerId="LiveId" clId="{19437D01-8F5A-0A4C-B22F-F172C68E7BB5}" dt="2019-11-03T21:36:22.512" v="420" actId="478"/>
          <ac:spMkLst>
            <pc:docMk/>
            <pc:sldMk cId="3067376483" sldId="8448"/>
            <ac:spMk id="4" creationId="{B0C48C08-C1C4-2346-A358-94FBFDAE895E}"/>
          </ac:spMkLst>
        </pc:spChg>
        <pc:spChg chg="add del mod">
          <ac:chgData name="Damian Antonowicz" userId="1ee742fc36544a02" providerId="LiveId" clId="{19437D01-8F5A-0A4C-B22F-F172C68E7BB5}" dt="2019-11-03T21:36:35.652" v="422" actId="478"/>
          <ac:spMkLst>
            <pc:docMk/>
            <pc:sldMk cId="3067376483" sldId="8448"/>
            <ac:spMk id="6" creationId="{1C127410-0E3E-BA4E-B81F-7C131C79EC45}"/>
          </ac:spMkLst>
        </pc:spChg>
        <pc:spChg chg="add del mod">
          <ac:chgData name="Damian Antonowicz" userId="1ee742fc36544a02" providerId="LiveId" clId="{19437D01-8F5A-0A4C-B22F-F172C68E7BB5}" dt="2019-11-03T21:37:50.916" v="435"/>
          <ac:spMkLst>
            <pc:docMk/>
            <pc:sldMk cId="3067376483" sldId="8448"/>
            <ac:spMk id="7" creationId="{F2E8AC6A-BFE6-2145-B1E0-262D6204617E}"/>
          </ac:spMkLst>
        </pc:spChg>
        <pc:spChg chg="add mod">
          <ac:chgData name="Damian Antonowicz" userId="1ee742fc36544a02" providerId="LiveId" clId="{19437D01-8F5A-0A4C-B22F-F172C68E7BB5}" dt="2019-11-03T21:52:19.997" v="537" actId="207"/>
          <ac:spMkLst>
            <pc:docMk/>
            <pc:sldMk cId="3067376483" sldId="8448"/>
            <ac:spMk id="8" creationId="{A0E32FDE-E740-774D-B94D-DD97DFD0F421}"/>
          </ac:spMkLst>
        </pc:spChg>
        <pc:spChg chg="mod">
          <ac:chgData name="Damian Antonowicz" userId="1ee742fc36544a02" providerId="LiveId" clId="{19437D01-8F5A-0A4C-B22F-F172C68E7BB5}" dt="2019-11-03T21:33:34.186" v="388"/>
          <ac:spMkLst>
            <pc:docMk/>
            <pc:sldMk cId="3067376483" sldId="8448"/>
            <ac:spMk id="10" creationId="{43A866D5-B5A6-D04E-94C0-9A1CF08265F3}"/>
          </ac:spMkLst>
        </pc:spChg>
        <pc:spChg chg="mod">
          <ac:chgData name="Damian Antonowicz" userId="1ee742fc36544a02" providerId="LiveId" clId="{19437D01-8F5A-0A4C-B22F-F172C68E7BB5}" dt="2019-11-03T21:33:39.628" v="390"/>
          <ac:spMkLst>
            <pc:docMk/>
            <pc:sldMk cId="3067376483" sldId="8448"/>
            <ac:spMk id="13" creationId="{5B7EB5E3-B3BA-2B4F-9199-BDCF865BC2E6}"/>
          </ac:spMkLst>
        </pc:spChg>
        <pc:spChg chg="mod">
          <ac:chgData name="Damian Antonowicz" userId="1ee742fc36544a02" providerId="LiveId" clId="{19437D01-8F5A-0A4C-B22F-F172C68E7BB5}" dt="2019-11-03T21:33:42.770" v="392"/>
          <ac:spMkLst>
            <pc:docMk/>
            <pc:sldMk cId="3067376483" sldId="8448"/>
            <ac:spMk id="14" creationId="{837A8C36-7F29-A64B-85C5-0C1C12FE8151}"/>
          </ac:spMkLst>
        </pc:spChg>
        <pc:spChg chg="mod">
          <ac:chgData name="Damian Antonowicz" userId="1ee742fc36544a02" providerId="LiveId" clId="{19437D01-8F5A-0A4C-B22F-F172C68E7BB5}" dt="2019-11-03T21:33:42.770" v="392"/>
          <ac:spMkLst>
            <pc:docMk/>
            <pc:sldMk cId="3067376483" sldId="8448"/>
            <ac:spMk id="16" creationId="{1C33737B-5C11-484D-AB2E-F539FBC4EA7B}"/>
          </ac:spMkLst>
        </pc:spChg>
        <pc:spChg chg="mod">
          <ac:chgData name="Damian Antonowicz" userId="1ee742fc36544a02" providerId="LiveId" clId="{19437D01-8F5A-0A4C-B22F-F172C68E7BB5}" dt="2019-11-03T21:33:42.770" v="392"/>
          <ac:spMkLst>
            <pc:docMk/>
            <pc:sldMk cId="3067376483" sldId="8448"/>
            <ac:spMk id="17" creationId="{96B70234-CB5D-844C-BB68-05A1EE7EE265}"/>
          </ac:spMkLst>
        </pc:spChg>
        <pc:spChg chg="mod">
          <ac:chgData name="Damian Antonowicz" userId="1ee742fc36544a02" providerId="LiveId" clId="{19437D01-8F5A-0A4C-B22F-F172C68E7BB5}" dt="2019-11-03T21:33:42.770" v="392"/>
          <ac:spMkLst>
            <pc:docMk/>
            <pc:sldMk cId="3067376483" sldId="8448"/>
            <ac:spMk id="18" creationId="{C7A64827-E430-5C4B-97AC-192DC60E14C0}"/>
          </ac:spMkLst>
        </pc:spChg>
        <pc:spChg chg="mod">
          <ac:chgData name="Damian Antonowicz" userId="1ee742fc36544a02" providerId="LiveId" clId="{19437D01-8F5A-0A4C-B22F-F172C68E7BB5}" dt="2019-11-03T21:33:45.141" v="394"/>
          <ac:spMkLst>
            <pc:docMk/>
            <pc:sldMk cId="3067376483" sldId="8448"/>
            <ac:spMk id="19" creationId="{6957B9D9-031D-1046-AE17-F5550C351DE5}"/>
          </ac:spMkLst>
        </pc:spChg>
        <pc:spChg chg="mod">
          <ac:chgData name="Damian Antonowicz" userId="1ee742fc36544a02" providerId="LiveId" clId="{19437D01-8F5A-0A4C-B22F-F172C68E7BB5}" dt="2019-11-03T21:33:48.347" v="396"/>
          <ac:spMkLst>
            <pc:docMk/>
            <pc:sldMk cId="3067376483" sldId="8448"/>
            <ac:spMk id="20" creationId="{4535787C-E469-FF4A-9036-DDCA513F24CD}"/>
          </ac:spMkLst>
        </pc:spChg>
        <pc:spChg chg="mod">
          <ac:chgData name="Damian Antonowicz" userId="1ee742fc36544a02" providerId="LiveId" clId="{19437D01-8F5A-0A4C-B22F-F172C68E7BB5}" dt="2019-11-03T21:34:37.896" v="408"/>
          <ac:spMkLst>
            <pc:docMk/>
            <pc:sldMk cId="3067376483" sldId="8448"/>
            <ac:spMk id="21" creationId="{17B1E664-3BFC-A14B-AECC-EB13C5D3A0EA}"/>
          </ac:spMkLst>
        </pc:spChg>
        <pc:spChg chg="mod">
          <ac:chgData name="Damian Antonowicz" userId="1ee742fc36544a02" providerId="LiveId" clId="{19437D01-8F5A-0A4C-B22F-F172C68E7BB5}" dt="2019-11-03T21:34:43.721" v="410"/>
          <ac:spMkLst>
            <pc:docMk/>
            <pc:sldMk cId="3067376483" sldId="8448"/>
            <ac:spMk id="22" creationId="{9ADD7E7C-1F9B-584E-B9A7-B9196F9F193A}"/>
          </ac:spMkLst>
        </pc:spChg>
        <pc:spChg chg="add del mod">
          <ac:chgData name="Damian Antonowicz" userId="1ee742fc36544a02" providerId="LiveId" clId="{19437D01-8F5A-0A4C-B22F-F172C68E7BB5}" dt="2019-11-03T21:54:41.472" v="551"/>
          <ac:spMkLst>
            <pc:docMk/>
            <pc:sldMk cId="3067376483" sldId="8448"/>
            <ac:spMk id="30" creationId="{94F885AB-E652-8D46-A6E6-9A6EEF43F9D2}"/>
          </ac:spMkLst>
        </pc:spChg>
        <pc:spChg chg="add del mod">
          <ac:chgData name="Damian Antonowicz" userId="1ee742fc36544a02" providerId="LiveId" clId="{19437D01-8F5A-0A4C-B22F-F172C68E7BB5}" dt="2019-11-04T11:33:30.906" v="634"/>
          <ac:spMkLst>
            <pc:docMk/>
            <pc:sldMk cId="3067376483" sldId="8448"/>
            <ac:spMk id="32" creationId="{EEFCB7D9-B0B4-CD4C-BBCE-119217072377}"/>
          </ac:spMkLst>
        </pc:spChg>
        <pc:grpChg chg="add mod">
          <ac:chgData name="Damian Antonowicz" userId="1ee742fc36544a02" providerId="LiveId" clId="{19437D01-8F5A-0A4C-B22F-F172C68E7BB5}" dt="2019-11-03T21:51:28.648" v="534" actId="465"/>
          <ac:grpSpMkLst>
            <pc:docMk/>
            <pc:sldMk cId="3067376483" sldId="8448"/>
            <ac:grpSpMk id="27" creationId="{9448770C-19EE-8E4F-B2F9-44CDE3C407F2}"/>
          </ac:grpSpMkLst>
        </pc:grpChg>
        <pc:grpChg chg="add mod">
          <ac:chgData name="Damian Antonowicz" userId="1ee742fc36544a02" providerId="LiveId" clId="{19437D01-8F5A-0A4C-B22F-F172C68E7BB5}" dt="2019-11-03T21:51:52.419" v="536" actId="1076"/>
          <ac:grpSpMkLst>
            <pc:docMk/>
            <pc:sldMk cId="3067376483" sldId="8448"/>
            <ac:grpSpMk id="28" creationId="{C9CAE345-698E-9E4C-B64D-4FD95720D761}"/>
          </ac:grpSpMkLst>
        </pc:grpChg>
        <pc:picChg chg="add del">
          <ac:chgData name="Damian Antonowicz" userId="1ee742fc36544a02" providerId="LiveId" clId="{19437D01-8F5A-0A4C-B22F-F172C68E7BB5}" dt="2019-11-03T21:23:16.348" v="301" actId="478"/>
          <ac:picMkLst>
            <pc:docMk/>
            <pc:sldMk cId="3067376483" sldId="8448"/>
            <ac:picMk id="2" creationId="{0A03F889-BF46-1643-8A77-015CC7FF93D4}"/>
          </ac:picMkLst>
        </pc:picChg>
        <pc:picChg chg="add del mod">
          <ac:chgData name="Damian Antonowicz" userId="1ee742fc36544a02" providerId="LiveId" clId="{19437D01-8F5A-0A4C-B22F-F172C68E7BB5}" dt="2019-11-03T21:37:50.916" v="435"/>
          <ac:picMkLst>
            <pc:docMk/>
            <pc:sldMk cId="3067376483" sldId="8448"/>
            <ac:picMk id="3" creationId="{9D2FC7C8-41BB-A540-B1B4-970DC9D7037B}"/>
          </ac:picMkLst>
        </pc:picChg>
        <pc:picChg chg="del">
          <ac:chgData name="Damian Antonowicz" userId="1ee742fc36544a02" providerId="LiveId" clId="{19437D01-8F5A-0A4C-B22F-F172C68E7BB5}" dt="2019-11-03T21:23:10.925" v="299" actId="478"/>
          <ac:picMkLst>
            <pc:docMk/>
            <pc:sldMk cId="3067376483" sldId="8448"/>
            <ac:picMk id="5" creationId="{0897DED1-8426-E64D-A73A-FBBB90FF595F}"/>
          </ac:picMkLst>
        </pc:picChg>
        <pc:picChg chg="mod">
          <ac:chgData name="Damian Antonowicz" userId="1ee742fc36544a02" providerId="LiveId" clId="{19437D01-8F5A-0A4C-B22F-F172C68E7BB5}" dt="2019-11-03T21:51:28.648" v="534" actId="465"/>
          <ac:picMkLst>
            <pc:docMk/>
            <pc:sldMk cId="3067376483" sldId="8448"/>
            <ac:picMk id="9" creationId="{E329682F-4ECE-0842-9119-A52E55CB9A47}"/>
          </ac:picMkLst>
        </pc:picChg>
        <pc:picChg chg="mod">
          <ac:chgData name="Damian Antonowicz" userId="1ee742fc36544a02" providerId="LiveId" clId="{19437D01-8F5A-0A4C-B22F-F172C68E7BB5}" dt="2019-11-03T21:51:19.289" v="533" actId="164"/>
          <ac:picMkLst>
            <pc:docMk/>
            <pc:sldMk cId="3067376483" sldId="8448"/>
            <ac:picMk id="11" creationId="{1C0FD82A-03E7-E841-9315-8CAA95C4AA22}"/>
          </ac:picMkLst>
        </pc:picChg>
        <pc:picChg chg="mod">
          <ac:chgData name="Damian Antonowicz" userId="1ee742fc36544a02" providerId="LiveId" clId="{19437D01-8F5A-0A4C-B22F-F172C68E7BB5}" dt="2019-11-03T21:51:19.289" v="533" actId="164"/>
          <ac:picMkLst>
            <pc:docMk/>
            <pc:sldMk cId="3067376483" sldId="8448"/>
            <ac:picMk id="12" creationId="{4AB5968A-C891-7F4C-86D3-575184E469E3}"/>
          </ac:picMkLst>
        </pc:picChg>
        <pc:picChg chg="mod">
          <ac:chgData name="Damian Antonowicz" userId="1ee742fc36544a02" providerId="LiveId" clId="{19437D01-8F5A-0A4C-B22F-F172C68E7BB5}" dt="2019-11-03T21:51:40.910" v="535" actId="1076"/>
          <ac:picMkLst>
            <pc:docMk/>
            <pc:sldMk cId="3067376483" sldId="8448"/>
            <ac:picMk id="15" creationId="{5D627858-5237-2748-9E06-53CA37E4D3D1}"/>
          </ac:picMkLst>
        </pc:picChg>
        <pc:picChg chg="mod">
          <ac:chgData name="Damian Antonowicz" userId="1ee742fc36544a02" providerId="LiveId" clId="{19437D01-8F5A-0A4C-B22F-F172C68E7BB5}" dt="2019-11-03T21:35:04.332" v="413"/>
          <ac:picMkLst>
            <pc:docMk/>
            <pc:sldMk cId="3067376483" sldId="8448"/>
            <ac:picMk id="23" creationId="{3E162879-E1E9-7F42-A03C-327F51F825AD}"/>
          </ac:picMkLst>
        </pc:picChg>
        <pc:picChg chg="mod">
          <ac:chgData name="Damian Antonowicz" userId="1ee742fc36544a02" providerId="LiveId" clId="{19437D01-8F5A-0A4C-B22F-F172C68E7BB5}" dt="2019-11-03T21:36:15.233" v="418"/>
          <ac:picMkLst>
            <pc:docMk/>
            <pc:sldMk cId="3067376483" sldId="8448"/>
            <ac:picMk id="24" creationId="{8BFA3D58-BE2B-8B46-B1FC-D61BB1A98077}"/>
          </ac:picMkLst>
        </pc:picChg>
        <pc:picChg chg="del mod">
          <ac:chgData name="Damian Antonowicz" userId="1ee742fc36544a02" providerId="LiveId" clId="{19437D01-8F5A-0A4C-B22F-F172C68E7BB5}" dt="2019-11-03T21:53:05.969" v="538" actId="478"/>
          <ac:picMkLst>
            <pc:docMk/>
            <pc:sldMk cId="3067376483" sldId="8448"/>
            <ac:picMk id="25" creationId="{F2B30821-10F4-034F-B164-E47B3F6CD20C}"/>
          </ac:picMkLst>
        </pc:picChg>
        <pc:picChg chg="add mod">
          <ac:chgData name="Damian Antonowicz" userId="1ee742fc36544a02" providerId="LiveId" clId="{19437D01-8F5A-0A4C-B22F-F172C68E7BB5}" dt="2019-11-03T21:50:13.254" v="525" actId="164"/>
          <ac:picMkLst>
            <pc:docMk/>
            <pc:sldMk cId="3067376483" sldId="8448"/>
            <ac:picMk id="26" creationId="{F645C500-6E67-E840-B776-8A84378DAABD}"/>
          </ac:picMkLst>
        </pc:picChg>
        <pc:picChg chg="add del mod modCrop">
          <ac:chgData name="Damian Antonowicz" userId="1ee742fc36544a02" providerId="LiveId" clId="{19437D01-8F5A-0A4C-B22F-F172C68E7BB5}" dt="2019-11-03T21:54:41.472" v="551"/>
          <ac:picMkLst>
            <pc:docMk/>
            <pc:sldMk cId="3067376483" sldId="8448"/>
            <ac:picMk id="29" creationId="{CD9A3B38-B346-9444-9D27-4D31EEE0EE4B}"/>
          </ac:picMkLst>
        </pc:picChg>
        <pc:picChg chg="del mod">
          <ac:chgData name="Damian Antonowicz" userId="1ee742fc36544a02" providerId="LiveId" clId="{19437D01-8F5A-0A4C-B22F-F172C68E7BB5}" dt="2019-11-04T11:33:30.906" v="634"/>
          <ac:picMkLst>
            <pc:docMk/>
            <pc:sldMk cId="3067376483" sldId="8448"/>
            <ac:picMk id="31" creationId="{B88170F1-93CA-EF44-BA0B-60354467C06A}"/>
          </ac:picMkLst>
        </pc:picChg>
        <pc:picChg chg="mod">
          <ac:chgData name="Damian Antonowicz" userId="1ee742fc36544a02" providerId="LiveId" clId="{19437D01-8F5A-0A4C-B22F-F172C68E7BB5}" dt="2019-11-04T11:33:30.906" v="634"/>
          <ac:picMkLst>
            <pc:docMk/>
            <pc:sldMk cId="3067376483" sldId="8448"/>
            <ac:picMk id="33" creationId="{C4302ABE-3B17-6949-81D5-003EA1ACA374}"/>
          </ac:picMkLst>
        </pc:picChg>
      </pc:sldChg>
      <pc:sldChg chg="addSp delSp modSp add mod setBg setClrOvrMap">
        <pc:chgData name="Damian Antonowicz" userId="1ee742fc36544a02" providerId="LiveId" clId="{19437D01-8F5A-0A4C-B22F-F172C68E7BB5}" dt="2019-11-04T10:37:06.389" v="617" actId="26606"/>
        <pc:sldMkLst>
          <pc:docMk/>
          <pc:sldMk cId="2980223699" sldId="8449"/>
        </pc:sldMkLst>
        <pc:spChg chg="mod">
          <ac:chgData name="Damian Antonowicz" userId="1ee742fc36544a02" providerId="LiveId" clId="{19437D01-8F5A-0A4C-B22F-F172C68E7BB5}" dt="2019-11-04T10:37:06.389" v="617" actId="26606"/>
          <ac:spMkLst>
            <pc:docMk/>
            <pc:sldMk cId="2980223699" sldId="8449"/>
            <ac:spMk id="4" creationId="{60D49E66-13D6-D243-8FCD-58B6ECFD33C1}"/>
          </ac:spMkLst>
        </pc:spChg>
        <pc:spChg chg="add del">
          <ac:chgData name="Damian Antonowicz" userId="1ee742fc36544a02" providerId="LiveId" clId="{19437D01-8F5A-0A4C-B22F-F172C68E7BB5}" dt="2019-11-04T10:36:31.920" v="614" actId="26606"/>
          <ac:spMkLst>
            <pc:docMk/>
            <pc:sldMk cId="2980223699" sldId="8449"/>
            <ac:spMk id="9" creationId="{1DB7C82F-AB7E-4F0C-B829-FA1B9C415180}"/>
          </ac:spMkLst>
        </pc:spChg>
        <pc:spChg chg="add">
          <ac:chgData name="Damian Antonowicz" userId="1ee742fc36544a02" providerId="LiveId" clId="{19437D01-8F5A-0A4C-B22F-F172C68E7BB5}" dt="2019-11-04T10:37:06.389" v="617" actId="26606"/>
          <ac:spMkLst>
            <pc:docMk/>
            <pc:sldMk cId="2980223699" sldId="8449"/>
            <ac:spMk id="11" creationId="{1DB7C82F-AB7E-4F0C-B829-FA1B9C415180}"/>
          </ac:spMkLst>
        </pc:spChg>
        <pc:picChg chg="add del mod">
          <ac:chgData name="Damian Antonowicz" userId="1ee742fc36544a02" providerId="LiveId" clId="{19437D01-8F5A-0A4C-B22F-F172C68E7BB5}" dt="2019-11-04T10:36:34.761" v="615" actId="478"/>
          <ac:picMkLst>
            <pc:docMk/>
            <pc:sldMk cId="2980223699" sldId="8449"/>
            <ac:picMk id="3" creationId="{86EE6737-B08D-E048-8E95-8F1CBE367DCC}"/>
          </ac:picMkLst>
        </pc:picChg>
        <pc:picChg chg="add mod">
          <ac:chgData name="Damian Antonowicz" userId="1ee742fc36544a02" providerId="LiveId" clId="{19437D01-8F5A-0A4C-B22F-F172C68E7BB5}" dt="2019-11-04T10:37:06.389" v="617" actId="26606"/>
          <ac:picMkLst>
            <pc:docMk/>
            <pc:sldMk cId="2980223699" sldId="8449"/>
            <ac:picMk id="6" creationId="{51ECE4E9-7310-6B43-8E59-B74455F97E72}"/>
          </ac:picMkLst>
        </pc:picChg>
      </pc:sldChg>
      <pc:sldChg chg="addSp delSp modSp add setBg">
        <pc:chgData name="Damian Antonowicz" userId="1ee742fc36544a02" providerId="LiveId" clId="{19437D01-8F5A-0A4C-B22F-F172C68E7BB5}" dt="2019-11-06T11:22:58.344" v="718"/>
        <pc:sldMkLst>
          <pc:docMk/>
          <pc:sldMk cId="620241712" sldId="8450"/>
        </pc:sldMkLst>
        <pc:spChg chg="del">
          <ac:chgData name="Damian Antonowicz" userId="1ee742fc36544a02" providerId="LiveId" clId="{19437D01-8F5A-0A4C-B22F-F172C68E7BB5}" dt="2019-11-06T11:22:02.787" v="685" actId="478"/>
          <ac:spMkLst>
            <pc:docMk/>
            <pc:sldMk cId="620241712" sldId="8450"/>
            <ac:spMk id="3" creationId="{35C6CBCD-A583-1942-92EB-1969331C7C57}"/>
          </ac:spMkLst>
        </pc:spChg>
        <pc:spChg chg="add del mod">
          <ac:chgData name="Damian Antonowicz" userId="1ee742fc36544a02" providerId="LiveId" clId="{19437D01-8F5A-0A4C-B22F-F172C68E7BB5}" dt="2019-11-06T11:22:04.446" v="686" actId="478"/>
          <ac:spMkLst>
            <pc:docMk/>
            <pc:sldMk cId="620241712" sldId="8450"/>
            <ac:spMk id="6" creationId="{2FF53B17-B4CF-2D4D-9425-6A2AF19C2EAB}"/>
          </ac:spMkLst>
        </pc:spChg>
        <pc:spChg chg="add mod">
          <ac:chgData name="Damian Antonowicz" userId="1ee742fc36544a02" providerId="LiveId" clId="{19437D01-8F5A-0A4C-B22F-F172C68E7BB5}" dt="2019-11-06T11:22:20.071" v="713" actId="1076"/>
          <ac:spMkLst>
            <pc:docMk/>
            <pc:sldMk cId="620241712" sldId="8450"/>
            <ac:spMk id="12" creationId="{C623F875-957C-6D46-8AFA-EB789160AFE1}"/>
          </ac:spMkLst>
        </pc:spChg>
        <pc:picChg chg="add mod">
          <ac:chgData name="Damian Antonowicz" userId="1ee742fc36544a02" providerId="LiveId" clId="{19437D01-8F5A-0A4C-B22F-F172C68E7BB5}" dt="2019-11-06T11:22:27.170" v="717" actId="1076"/>
          <ac:picMkLst>
            <pc:docMk/>
            <pc:sldMk cId="620241712" sldId="8450"/>
            <ac:picMk id="2" creationId="{5438D506-E13A-7E42-B7AA-34AE6CFFDF11}"/>
          </ac:picMkLst>
        </pc:picChg>
        <pc:picChg chg="add mod">
          <ac:chgData name="Damian Antonowicz" userId="1ee742fc36544a02" providerId="LiveId" clId="{19437D01-8F5A-0A4C-B22F-F172C68E7BB5}" dt="2019-11-06T11:22:25.528" v="716" actId="1076"/>
          <ac:picMkLst>
            <pc:docMk/>
            <pc:sldMk cId="620241712" sldId="8450"/>
            <ac:picMk id="4" creationId="{2C8DCFD8-4200-F042-B271-02ECCB476A6A}"/>
          </ac:picMkLst>
        </pc:picChg>
        <pc:picChg chg="del">
          <ac:chgData name="Damian Antonowicz" userId="1ee742fc36544a02" providerId="LiveId" clId="{19437D01-8F5A-0A4C-B22F-F172C68E7BB5}" dt="2019-11-06T11:20:48.745" v="662" actId="478"/>
          <ac:picMkLst>
            <pc:docMk/>
            <pc:sldMk cId="620241712" sldId="8450"/>
            <ac:picMk id="7" creationId="{BAC91F5A-F287-8742-8D33-6FB167E9F1B7}"/>
          </ac:picMkLst>
        </pc:picChg>
        <pc:picChg chg="del">
          <ac:chgData name="Damian Antonowicz" userId="1ee742fc36544a02" providerId="LiveId" clId="{19437D01-8F5A-0A4C-B22F-F172C68E7BB5}" dt="2019-11-06T11:20:48.745" v="662" actId="478"/>
          <ac:picMkLst>
            <pc:docMk/>
            <pc:sldMk cId="620241712" sldId="8450"/>
            <ac:picMk id="8" creationId="{7E76890E-5C46-614F-BA94-3AEE9192590D}"/>
          </ac:picMkLst>
        </pc:picChg>
        <pc:picChg chg="del">
          <ac:chgData name="Damian Antonowicz" userId="1ee742fc36544a02" providerId="LiveId" clId="{19437D01-8F5A-0A4C-B22F-F172C68E7BB5}" dt="2019-11-06T11:20:48.745" v="662" actId="478"/>
          <ac:picMkLst>
            <pc:docMk/>
            <pc:sldMk cId="620241712" sldId="8450"/>
            <ac:picMk id="9" creationId="{6A674F0B-E110-9F42-8097-4A852FCDB927}"/>
          </ac:picMkLst>
        </pc:picChg>
        <pc:picChg chg="del">
          <ac:chgData name="Damian Antonowicz" userId="1ee742fc36544a02" providerId="LiveId" clId="{19437D01-8F5A-0A4C-B22F-F172C68E7BB5}" dt="2019-11-06T11:20:48.745" v="662" actId="478"/>
          <ac:picMkLst>
            <pc:docMk/>
            <pc:sldMk cId="620241712" sldId="8450"/>
            <ac:picMk id="11" creationId="{CAA64B68-7C5A-134E-8818-DB271DBC1047}"/>
          </ac:picMkLst>
        </pc:picChg>
        <pc:cxnChg chg="del mod">
          <ac:chgData name="Damian Antonowicz" userId="1ee742fc36544a02" providerId="LiveId" clId="{19437D01-8F5A-0A4C-B22F-F172C68E7BB5}" dt="2019-11-06T11:20:48.745" v="662" actId="478"/>
          <ac:cxnSpMkLst>
            <pc:docMk/>
            <pc:sldMk cId="620241712" sldId="8450"/>
            <ac:cxnSpMk id="13" creationId="{EE7CDBEA-7EAB-E447-990B-AAB42B90CA69}"/>
          </ac:cxnSpMkLst>
        </pc:cxnChg>
        <pc:cxnChg chg="del mod">
          <ac:chgData name="Damian Antonowicz" userId="1ee742fc36544a02" providerId="LiveId" clId="{19437D01-8F5A-0A4C-B22F-F172C68E7BB5}" dt="2019-11-06T11:20:48.745" v="662" actId="478"/>
          <ac:cxnSpMkLst>
            <pc:docMk/>
            <pc:sldMk cId="620241712" sldId="8450"/>
            <ac:cxnSpMk id="15" creationId="{191ABB30-4667-C644-9FC8-5414D8A3434E}"/>
          </ac:cxnSpMkLst>
        </pc:cxnChg>
        <pc:cxnChg chg="del mod">
          <ac:chgData name="Damian Antonowicz" userId="1ee742fc36544a02" providerId="LiveId" clId="{19437D01-8F5A-0A4C-B22F-F172C68E7BB5}" dt="2019-11-06T11:20:48.745" v="662" actId="478"/>
          <ac:cxnSpMkLst>
            <pc:docMk/>
            <pc:sldMk cId="620241712" sldId="8450"/>
            <ac:cxnSpMk id="17" creationId="{510D58C3-E33A-3746-8345-FB68F08DFE25}"/>
          </ac:cxnSpMkLst>
        </pc:cxnChg>
      </pc:sldChg>
      <pc:sldMasterChg chg="modTransition modSldLayout">
        <pc:chgData name="Damian Antonowicz" userId="1ee742fc36544a02" providerId="LiveId" clId="{19437D01-8F5A-0A4C-B22F-F172C68E7BB5}" dt="2019-11-03T15:33:07.164" v="87"/>
        <pc:sldMasterMkLst>
          <pc:docMk/>
          <pc:sldMasterMk cId="662854481" sldId="2147483648"/>
        </pc:sldMasterMkLst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2629735849" sldId="2147483649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2206519300" sldId="2147483650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1833876029" sldId="2147483651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864571210" sldId="2147483652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1079939285" sldId="2147483653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3603470669" sldId="2147483654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2216513824" sldId="2147483655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4149623500" sldId="2147483656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2430029224" sldId="2147483657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3227414730" sldId="2147483658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2152476947" sldId="2147483659"/>
          </pc:sldLayoutMkLst>
        </pc:sldLayoutChg>
        <pc:sldLayoutChg chg="modTransition">
          <pc:chgData name="Damian Antonowicz" userId="1ee742fc36544a02" providerId="LiveId" clId="{19437D01-8F5A-0A4C-B22F-F172C68E7BB5}" dt="2019-11-03T15:33:07.164" v="87"/>
          <pc:sldLayoutMkLst>
            <pc:docMk/>
            <pc:sldMasterMk cId="662854481" sldId="2147483648"/>
            <pc:sldLayoutMk cId="3506644053" sldId="2147483660"/>
          </pc:sldLayoutMkLst>
        </pc:sldLayoutChg>
      </pc:sldMasterChg>
    </pc:docChg>
  </pc:docChgLst>
</pc:chgInfo>
</file>

<file path=ppt/media/image1.png>
</file>

<file path=ppt/media/image10.jpeg>
</file>

<file path=ppt/media/image11.jpeg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36E0B-B68E-FC44-8F11-FAF23281EC3D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88BFB-220A-6641-BDD2-81CC4A96AC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63088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C88BFB-220A-6641-BDD2-81CC4A96AC14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52781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6362-FA1B-974F-93EB-C9FC86EADF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598A25-8CA5-9542-806D-2BC972F7C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B4FB8-DB18-A749-9D62-E8A8CB9F5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93788-9507-D344-B084-836599BAB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F92FCC-91CB-A54E-B65F-1AEC47EA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29735849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DB9F-ECC0-544E-9F0C-B4AA2883E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A21AF9-5450-AF44-B8EB-6CBD985C2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0703C-549D-1B41-9E28-E32CE7A08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48F32-3AA4-6F4B-892C-E8D0919B3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1AA2F-4FD5-8343-BD6B-5855D6023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7414730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902A0-379F-1D43-B8E9-ACA37E8CA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53C87A-5644-EA48-9F18-C8A1D5D83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DF4CD-562F-884C-BCF8-7EABB3F5E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49777-EF94-444C-A9F6-DD46F3D19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AF508-A8EA-C942-A938-2C8A059D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52476947"/>
      </p:ext>
    </p:extLst>
  </p:cSld>
  <p:clrMapOvr>
    <a:masterClrMapping/>
  </p:clrMapOvr>
  <p:transition spd="slow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8" y="1376970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69238" y="347195"/>
            <a:ext cx="10515600" cy="773393"/>
          </a:xfrm>
        </p:spPr>
        <p:txBody>
          <a:bodyPr>
            <a:normAutofit/>
          </a:bodyPr>
          <a:lstStyle>
            <a:lvl1pPr>
              <a:defRPr sz="4800" b="0" i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6644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6C24-6264-5649-955B-DFA9A72FB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4AACC-3B45-AD41-A0D5-C8FE2290C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E4AA3-0301-824F-999C-54A5F6DCE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84623-6CF0-AE48-B620-2C7974FC1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5B516-E9E1-1146-9415-9349D9BE8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06519300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DA18D-F6E0-1845-836A-F5BAEB33B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0651B0-7AEB-EE4B-AA94-2D2265F8F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6B1D7-1884-8A4E-9FE6-09067CF49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D74B2-D68A-DC42-9070-61D148ACA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C3AA8-AE14-9E46-94DE-7FDB8248F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33876029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12888-7956-E448-8973-23744282C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3BBEA-697A-A547-BF09-FFB4A1888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3C0419-7E1E-CC47-B5D5-F9846C7F14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0EDF0-4E12-5C49-AEF2-92090231D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5E56F7-95F8-3146-9BCA-DFCC3EF9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50443-F335-2141-93FE-42F42FEB4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64571210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FA08F-C336-EE4D-9DC3-63839D1B9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B37A9-65E6-D848-985C-D648EBBBA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FDAED6-4326-A447-8104-45B73C4C84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01D994-27A1-0846-8137-EB7221E890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CE8241-6487-0B44-A94F-2315F6CF3F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C1ECA8-F277-4B46-8F31-D7E67E21E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A85048-33B7-624F-8A11-5562A0478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D34D75-58A0-BA43-BA3E-55838FF7A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79939285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0ABD4-EB79-F546-ACF2-B3EAE7FBE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ABFE11-C650-7B40-A4A9-2B0142BB2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44390B-6B0B-974C-8FC5-0B4A2B2EC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2F8F62-DC90-BB40-990B-4DA70FFD3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3470669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D5D0B5-180B-6D46-B7AA-3398E70E9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A71570-6151-C24A-A468-37FCBC186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F5373-1283-8940-B64F-DC96B7816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6513824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C1B1-50AB-6942-BED6-5C6B3B2B2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E9F93-42A4-3043-A382-43152106B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C3C3F-2950-3440-A661-4CC39F825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31F6F-EFB9-F04C-9FBA-396B380B8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78E66-F68A-4842-B84C-ED7902426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EC276-70A5-C641-8F94-D1C85E500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9623500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03631-1F09-F34D-8696-E5980A7C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711AC0-A106-C743-B160-70BC0A6B12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E3EE6E-F8D9-C848-A4F0-B04D152625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8C4A7C-17E6-FC4C-9656-156B7E751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2D192-5024-AC46-9C04-ADB1C1A59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2C686-F142-F24D-AFA5-A9B24C039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30029224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17194F-5F1B-C84A-BFBF-001AD21E1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FF51D-F113-1E44-B603-EB1854296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89575-1413-9441-A678-B6C226C731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80271-8512-4946-9A73-E7B36E2C72B8}" type="datetimeFigureOut">
              <a:rPr lang="pl-PL" smtClean="0"/>
              <a:t>29.03.2020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EA4C5-BA61-C849-A42F-854E3E9C77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C807E-F495-3443-89AF-8561235E5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FEC8B-1D05-D044-BE61-089E4B3CB4D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62854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Segoe UI Light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4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tiff"/><Relationship Id="rId4" Type="http://schemas.openxmlformats.org/officeDocument/2006/relationships/image" Target="../media/image5.png"/><Relationship Id="rId9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akebuild.net/" TargetMode="External"/><Relationship Id="rId2" Type="http://schemas.openxmlformats.org/officeDocument/2006/relationships/hyperlink" Target="https://github.com/cake-build/cake" TargetMode="Externa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9E1C-937D-624A-A69C-DCB2D257F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709" y="529493"/>
            <a:ext cx="10353368" cy="2758477"/>
          </a:xfrm>
        </p:spPr>
        <p:txBody>
          <a:bodyPr>
            <a:noAutofit/>
          </a:bodyPr>
          <a:lstStyle/>
          <a:p>
            <a:pPr algn="l"/>
            <a:r>
              <a:rPr lang="pl-PL" sz="66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  <a:t>The </a:t>
            </a:r>
            <a:r>
              <a:rPr lang="pl-PL" sz="6600" dirty="0" err="1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  <a:t>Recipe</a:t>
            </a:r>
            <a:r>
              <a:rPr lang="pl-PL" sz="66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  <a:t> for </a:t>
            </a:r>
            <a:br>
              <a:rPr lang="pl-PL" sz="66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</a:br>
            <a:r>
              <a:rPr lang="pl-PL" sz="66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  <a:t>      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35057-F6F1-9945-A82F-84FE24DFF7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9709" y="6022489"/>
            <a:ext cx="3529781" cy="557007"/>
          </a:xfrm>
        </p:spPr>
        <p:txBody>
          <a:bodyPr>
            <a:noAutofit/>
          </a:bodyPr>
          <a:lstStyle/>
          <a:p>
            <a:r>
              <a:rPr lang="pl-PL" sz="28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  <a:t>Damian Antonowicz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FFB66C-6518-4240-B7F3-DE759C22B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1977" y="5933998"/>
            <a:ext cx="3780314" cy="7293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7D6E64-06BA-5F44-A160-79B34A7C3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01" y="2236378"/>
            <a:ext cx="1192622" cy="11926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3FFCF4-8F00-F24E-A050-1A58D3D8F3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5343" y="1879069"/>
            <a:ext cx="4546121" cy="190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907887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itting, teddy, bear, black&#10;&#10;Description automatically generated">
            <a:extLst>
              <a:ext uri="{FF2B5EF4-FFF2-40B4-BE49-F238E27FC236}">
                <a16:creationId xmlns:a16="http://schemas.microsoft.com/office/drawing/2014/main" id="{19F065B8-B668-884A-8935-F3503D886D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0D49E66-13D6-D243-8FCD-58B6ECFD3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78641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9E1C-937D-624A-A69C-DCB2D257F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530" y="880251"/>
            <a:ext cx="5529343" cy="1088180"/>
          </a:xfrm>
        </p:spPr>
        <p:txBody>
          <a:bodyPr>
            <a:noAutofit/>
          </a:bodyPr>
          <a:lstStyle/>
          <a:p>
            <a:r>
              <a:rPr lang="pl-PL" sz="9600" dirty="0" err="1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  <a:t>Thank</a:t>
            </a:r>
            <a:r>
              <a:rPr lang="pl-PL" sz="96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  <a:t> </a:t>
            </a:r>
            <a:r>
              <a:rPr lang="pl-PL" sz="9600" dirty="0" err="1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  <a:t>you</a:t>
            </a:r>
            <a:endParaRPr lang="pl-PL" sz="9600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A54E93F-D946-A84A-B651-3749CD822D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343" y="5420742"/>
            <a:ext cx="3529781" cy="557007"/>
          </a:xfrm>
        </p:spPr>
        <p:txBody>
          <a:bodyPr>
            <a:noAutofit/>
          </a:bodyPr>
          <a:lstStyle/>
          <a:p>
            <a:r>
              <a:rPr lang="pl-PL" sz="28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rPr>
              <a:t>Damian Antonowicz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DB6DB5-9C1F-D143-B483-9DD624DA5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30" y="5977749"/>
            <a:ext cx="3780314" cy="72935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0BDFA67-DF9F-224A-B027-A0B87B064354}"/>
              </a:ext>
            </a:extLst>
          </p:cNvPr>
          <p:cNvSpPr/>
          <p:nvPr/>
        </p:nvSpPr>
        <p:spPr>
          <a:xfrm>
            <a:off x="289530" y="3188260"/>
            <a:ext cx="1103058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pl-PL" sz="2800" dirty="0" err="1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https</a:t>
            </a:r>
            <a:r>
              <a:rPr lang="pl-PL" sz="28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://</a:t>
            </a:r>
            <a:r>
              <a:rPr lang="pl-PL" sz="2800" dirty="0" err="1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github.com</a:t>
            </a:r>
            <a:r>
              <a:rPr lang="pl-PL" sz="28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pl-PL" sz="2800" dirty="0" err="1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DamianAntonowicz</a:t>
            </a:r>
            <a:r>
              <a:rPr lang="pl-PL" sz="28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pl-PL" sz="2800" dirty="0" err="1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CakeAndXamarinPlayground</a:t>
            </a:r>
            <a:endParaRPr lang="pl-PL" sz="2800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194119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329682F-4ECE-0842-9119-A52E55CB9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06" y="623981"/>
            <a:ext cx="3003230" cy="1201292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C9CAE345-698E-9E4C-B64D-4FD95720D761}"/>
              </a:ext>
            </a:extLst>
          </p:cNvPr>
          <p:cNvGrpSpPr/>
          <p:nvPr/>
        </p:nvGrpSpPr>
        <p:grpSpPr>
          <a:xfrm>
            <a:off x="684206" y="2264587"/>
            <a:ext cx="5480903" cy="1201292"/>
            <a:chOff x="684206" y="2242079"/>
            <a:chExt cx="5480903" cy="120129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C0FD82A-03E7-E841-9315-8CAA95C4A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4206" y="2242079"/>
              <a:ext cx="1377278" cy="120129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AB5968A-C891-7F4C-86D3-575184E46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60296" y="2242079"/>
              <a:ext cx="3704813" cy="1186921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5D627858-5237-2748-9E06-53CA37E4D3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234" y="3992767"/>
            <a:ext cx="4673600" cy="90170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9448770C-19EE-8E4F-B2F9-44CDE3C407F2}"/>
              </a:ext>
            </a:extLst>
          </p:cNvPr>
          <p:cNvGrpSpPr/>
          <p:nvPr/>
        </p:nvGrpSpPr>
        <p:grpSpPr>
          <a:xfrm>
            <a:off x="509234" y="5109894"/>
            <a:ext cx="4541768" cy="1077184"/>
            <a:chOff x="1003965" y="5281892"/>
            <a:chExt cx="4541768" cy="107718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E32FDE-E740-774D-B94D-DD97DFD0F421}"/>
                </a:ext>
              </a:extLst>
            </p:cNvPr>
            <p:cNvSpPr txBox="1"/>
            <p:nvPr/>
          </p:nvSpPr>
          <p:spPr>
            <a:xfrm>
              <a:off x="1868468" y="5497318"/>
              <a:ext cx="36772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3600" b="1">
                  <a:latin typeface="Segoe UI Light" panose="020B0502040204020203" pitchFamily="34" charset="0"/>
                </a:rPr>
                <a:t>@</a:t>
              </a:r>
              <a:r>
                <a:rPr lang="pl-PL" sz="3600" b="1" err="1">
                  <a:latin typeface="Segoe UI Light" panose="020B0502040204020203" pitchFamily="34" charset="0"/>
                </a:rPr>
                <a:t>D_Antonowicz</a:t>
              </a:r>
              <a:endParaRPr lang="pl-PL" sz="3600" b="1">
                <a:latin typeface="Segoe UI Light" panose="020B0502040204020203" pitchFamily="34" charset="0"/>
              </a:endParaRP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645C500-6E67-E840-B776-8A84378DA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03965" y="5281892"/>
              <a:ext cx="1077184" cy="1077184"/>
            </a:xfrm>
            <a:prstGeom prst="rect">
              <a:avLst/>
            </a:prstGeom>
          </p:spPr>
        </p:pic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C4302ABE-3B17-6949-81D5-003EA1ACA37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9371" r="8801"/>
          <a:stretch/>
        </p:blipFill>
        <p:spPr>
          <a:xfrm>
            <a:off x="7384027" y="0"/>
            <a:ext cx="6567949" cy="6858000"/>
          </a:xfrm>
          <a:custGeom>
            <a:avLst/>
            <a:gdLst>
              <a:gd name="connsiteX0" fmla="*/ 1587458 w 6567949"/>
              <a:gd name="connsiteY0" fmla="*/ 0 h 6858000"/>
              <a:gd name="connsiteX1" fmla="*/ 6567949 w 6567949"/>
              <a:gd name="connsiteY1" fmla="*/ 0 h 6858000"/>
              <a:gd name="connsiteX2" fmla="*/ 6567949 w 6567949"/>
              <a:gd name="connsiteY2" fmla="*/ 6858000 h 6858000"/>
              <a:gd name="connsiteX3" fmla="*/ 1587458 w 6567949"/>
              <a:gd name="connsiteY3" fmla="*/ 6858000 h 6858000"/>
              <a:gd name="connsiteX4" fmla="*/ 1474302 w 6567949"/>
              <a:gd name="connsiteY4" fmla="*/ 6759982 h 6858000"/>
              <a:gd name="connsiteX5" fmla="*/ 0 w 6567949"/>
              <a:gd name="connsiteY5" fmla="*/ 3429000 h 6858000"/>
              <a:gd name="connsiteX6" fmla="*/ 1474302 w 6567949"/>
              <a:gd name="connsiteY6" fmla="*/ 9801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67949" h="6858000">
                <a:moveTo>
                  <a:pt x="1587458" y="0"/>
                </a:moveTo>
                <a:lnTo>
                  <a:pt x="6567949" y="0"/>
                </a:lnTo>
                <a:lnTo>
                  <a:pt x="6567949" y="6858000"/>
                </a:lnTo>
                <a:lnTo>
                  <a:pt x="1587458" y="6858000"/>
                </a:lnTo>
                <a:lnTo>
                  <a:pt x="1474302" y="6759982"/>
                </a:lnTo>
                <a:cubicBezTo>
                  <a:pt x="568608" y="5936806"/>
                  <a:pt x="0" y="4749306"/>
                  <a:pt x="0" y="3429000"/>
                </a:cubicBezTo>
                <a:cubicBezTo>
                  <a:pt x="0" y="2108695"/>
                  <a:pt x="568608" y="921194"/>
                  <a:pt x="1474302" y="98019"/>
                </a:cubicBezTo>
                <a:close/>
              </a:path>
            </a:pathLst>
          </a:cu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256F97C-3A89-DB40-9B0B-88E77AD15C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29411" y="883154"/>
            <a:ext cx="1043181" cy="68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376483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168C0A68-A83F-DA4A-ABCA-1A82CE301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latin typeface="+mj-lt"/>
              </a:rPr>
              <a:t>What is Cake?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F8F51D-A10B-2046-92DF-9E8DFAD0FC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27" r="7532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64454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562E86-0E15-284C-944D-8CB89C5470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376970"/>
            <a:ext cx="11747358" cy="4282134"/>
          </a:xfrm>
        </p:spPr>
        <p:txBody>
          <a:bodyPr/>
          <a:lstStyle/>
          <a:p>
            <a:pPr>
              <a:spcBef>
                <a:spcPts val="1600"/>
              </a:spcBef>
            </a:pPr>
            <a:r>
              <a:rPr lang="pl-PL" dirty="0"/>
              <a:t>C# scripts! </a:t>
            </a:r>
          </a:p>
          <a:p>
            <a:pPr lvl="1">
              <a:spcBef>
                <a:spcPts val="1600"/>
              </a:spcBef>
            </a:pP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Built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on top of the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Roslyn</a:t>
            </a:r>
            <a:endParaRPr lang="pl-PL" dirty="0">
              <a:gradFill>
                <a:gsLst>
                  <a:gs pos="24988">
                    <a:srgbClr val="505050"/>
                  </a:gs>
                  <a:gs pos="16000">
                    <a:srgbClr val="505050"/>
                  </a:gs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>
              <a:spcBef>
                <a:spcPts val="1600"/>
              </a:spcBef>
            </a:pPr>
            <a:r>
              <a:rPr lang="pl-PL" dirty="0"/>
              <a:t>Cross-platform</a:t>
            </a:r>
          </a:p>
          <a:p>
            <a:pPr lvl="1">
              <a:spcBef>
                <a:spcPts val="1600"/>
              </a:spcBef>
            </a:pP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Runs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on .NET, .NET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Core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and Mono</a:t>
            </a:r>
          </a:p>
          <a:p>
            <a:pPr>
              <a:spcBef>
                <a:spcPts val="1600"/>
              </a:spcBef>
            </a:pPr>
            <a:r>
              <a:rPr lang="pl-PL" dirty="0"/>
              <a:t>open </a:t>
            </a:r>
            <a:r>
              <a:rPr lang="pl-PL" dirty="0" err="1"/>
              <a:t>source</a:t>
            </a:r>
            <a:endParaRPr lang="pl-PL" dirty="0"/>
          </a:p>
          <a:p>
            <a:pPr lvl="1">
              <a:spcBef>
                <a:spcPts val="1600"/>
              </a:spcBef>
            </a:pP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https://github.com/cake-build/cake</a:t>
            </a:r>
            <a:endParaRPr lang="pl-PL" dirty="0">
              <a:gradFill>
                <a:gsLst>
                  <a:gs pos="24988">
                    <a:srgbClr val="505050"/>
                  </a:gs>
                  <a:gs pos="16000">
                    <a:srgbClr val="505050"/>
                  </a:gs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lvl="1">
              <a:spcBef>
                <a:spcPts val="1600"/>
              </a:spcBef>
            </a:pPr>
            <a:r>
              <a:rPr lang="en-GB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https://cakebuild.net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DF08E3D-1777-9147-9AEE-BA174900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Cake</a:t>
            </a:r>
            <a:r>
              <a:rPr lang="pl-P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266968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562E86-0E15-284C-944D-8CB89C5470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376970"/>
            <a:ext cx="11747358" cy="4609082"/>
          </a:xfrm>
        </p:spPr>
        <p:txBody>
          <a:bodyPr/>
          <a:lstStyle/>
          <a:p>
            <a:pPr>
              <a:spcBef>
                <a:spcPts val="1600"/>
              </a:spcBef>
            </a:pPr>
            <a:r>
              <a:rPr lang="pl-PL" dirty="0" err="1"/>
              <a:t>built</a:t>
            </a:r>
            <a:r>
              <a:rPr lang="pl-PL" dirty="0"/>
              <a:t>-in </a:t>
            </a:r>
            <a:r>
              <a:rPr lang="pl-PL" dirty="0" err="1"/>
              <a:t>support</a:t>
            </a:r>
            <a:r>
              <a:rPr lang="pl-PL" dirty="0"/>
              <a:t> for:</a:t>
            </a:r>
          </a:p>
          <a:p>
            <a:pPr lvl="1">
              <a:spcBef>
                <a:spcPts val="1600"/>
              </a:spcBef>
            </a:pP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compiling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code</a:t>
            </a:r>
            <a:endParaRPr lang="pl-PL" dirty="0">
              <a:gradFill>
                <a:gsLst>
                  <a:gs pos="24988">
                    <a:srgbClr val="505050"/>
                  </a:gs>
                  <a:gs pos="16000">
                    <a:srgbClr val="505050"/>
                  </a:gs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lvl="1">
              <a:spcBef>
                <a:spcPts val="1600"/>
              </a:spcBef>
            </a:pP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running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unit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tests</a:t>
            </a:r>
            <a:endParaRPr lang="pl-PL" dirty="0">
              <a:gradFill>
                <a:gsLst>
                  <a:gs pos="24988">
                    <a:srgbClr val="505050"/>
                  </a:gs>
                  <a:gs pos="16000">
                    <a:srgbClr val="505050"/>
                  </a:gs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lvl="1">
              <a:spcBef>
                <a:spcPts val="1600"/>
              </a:spcBef>
            </a:pP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file/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directory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operations</a:t>
            </a:r>
            <a:endParaRPr lang="pl-PL" dirty="0">
              <a:gradFill>
                <a:gsLst>
                  <a:gs pos="24988">
                    <a:srgbClr val="505050"/>
                  </a:gs>
                  <a:gs pos="16000">
                    <a:srgbClr val="505050"/>
                  </a:gs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lvl="1">
              <a:spcBef>
                <a:spcPts val="1600"/>
              </a:spcBef>
            </a:pP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file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compression</a:t>
            </a:r>
            <a:endParaRPr lang="pl-PL" dirty="0">
              <a:gradFill>
                <a:gsLst>
                  <a:gs pos="24988">
                    <a:srgbClr val="505050"/>
                  </a:gs>
                  <a:gs pos="16000">
                    <a:srgbClr val="505050"/>
                  </a:gs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lvl="1">
              <a:spcBef>
                <a:spcPts val="1600"/>
              </a:spcBef>
            </a:pP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creating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NuGet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packages</a:t>
            </a:r>
            <a:endParaRPr lang="pl-PL" dirty="0">
              <a:gradFill>
                <a:gsLst>
                  <a:gs pos="24988">
                    <a:srgbClr val="505050"/>
                  </a:gs>
                  <a:gs pos="16000">
                    <a:srgbClr val="505050"/>
                  </a:gs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lvl="1">
              <a:spcBef>
                <a:spcPts val="1600"/>
              </a:spcBef>
            </a:pP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many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other</a:t>
            </a:r>
            <a:endParaRPr lang="pl-PL" dirty="0">
              <a:gradFill>
                <a:gsLst>
                  <a:gs pos="24988">
                    <a:srgbClr val="505050"/>
                  </a:gs>
                  <a:gs pos="16000">
                    <a:srgbClr val="505050"/>
                  </a:gs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>
              <a:spcBef>
                <a:spcPts val="1600"/>
              </a:spcBef>
            </a:pPr>
            <a:r>
              <a:rPr lang="pl-PL" dirty="0" err="1"/>
              <a:t>addins</a:t>
            </a:r>
            <a:r>
              <a:rPr lang="pl-PL" dirty="0"/>
              <a:t> for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!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DF08E3D-1777-9147-9AEE-BA174900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What’s</a:t>
            </a:r>
            <a:r>
              <a:rPr lang="pl-PL" dirty="0"/>
              <a:t> </a:t>
            </a:r>
            <a:r>
              <a:rPr lang="pl-PL" dirty="0" err="1"/>
              <a:t>included</a:t>
            </a:r>
            <a:r>
              <a:rPr lang="pl-P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981264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 shot of a teddy bear&#10;&#10;Description automatically generated">
            <a:extLst>
              <a:ext uri="{FF2B5EF4-FFF2-40B4-BE49-F238E27FC236}">
                <a16:creationId xmlns:a16="http://schemas.microsoft.com/office/drawing/2014/main" id="{B5F2B4D3-73EE-2F45-B3B1-B04382A8E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0D49E66-13D6-D243-8FCD-58B6ECFD3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707918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988">
              <a:srgbClr val="505050"/>
            </a:gs>
            <a:gs pos="16000">
              <a:srgbClr val="505050"/>
            </a:gs>
            <a:gs pos="0">
              <a:srgbClr val="505050"/>
            </a:gs>
            <a:gs pos="100000">
              <a:srgbClr val="50505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C3150C4A-6BA7-BE44-AD69-7ECF678EB049}"/>
              </a:ext>
            </a:extLst>
          </p:cNvPr>
          <p:cNvSpPr txBox="1">
            <a:spLocks/>
          </p:cNvSpPr>
          <p:nvPr/>
        </p:nvSpPr>
        <p:spPr>
          <a:xfrm>
            <a:off x="4300653" y="2978773"/>
            <a:ext cx="3590694" cy="90045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+mj-lt"/>
              </a:rPr>
              <a:t>Why Cake?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CEF1379-55CE-2E48-8866-ACCF6C432CCF}"/>
              </a:ext>
            </a:extLst>
          </p:cNvPr>
          <p:cNvCxnSpPr/>
          <p:nvPr/>
        </p:nvCxnSpPr>
        <p:spPr>
          <a:xfrm>
            <a:off x="4702833" y="3875448"/>
            <a:ext cx="27863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174398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562E86-0E15-284C-944D-8CB89C5470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376970"/>
            <a:ext cx="11747358" cy="2880019"/>
          </a:xfrm>
        </p:spPr>
        <p:txBody>
          <a:bodyPr/>
          <a:lstStyle/>
          <a:p>
            <a:pPr>
              <a:spcBef>
                <a:spcPts val="1600"/>
              </a:spcBef>
            </a:pP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saving</a:t>
            </a:r>
            <a:endParaRPr lang="pl-PL" dirty="0"/>
          </a:p>
          <a:p>
            <a:pPr>
              <a:spcBef>
                <a:spcPts val="1600"/>
              </a:spcBef>
            </a:pPr>
            <a:r>
              <a:rPr lang="pl-PL" dirty="0"/>
              <a:t>less </a:t>
            </a:r>
            <a:r>
              <a:rPr lang="pl-PL" dirty="0" err="1"/>
              <a:t>errors</a:t>
            </a:r>
            <a:endParaRPr lang="pl-PL" dirty="0"/>
          </a:p>
          <a:p>
            <a:pPr>
              <a:spcBef>
                <a:spcPts val="1600"/>
              </a:spcBef>
            </a:pPr>
            <a:r>
              <a:rPr lang="pl-PL" dirty="0" err="1"/>
              <a:t>repeatable</a:t>
            </a:r>
            <a:endParaRPr lang="pl-PL" dirty="0"/>
          </a:p>
          <a:p>
            <a:pPr>
              <a:spcBef>
                <a:spcPts val="1600"/>
              </a:spcBef>
            </a:pPr>
            <a:r>
              <a:rPr lang="pl-PL" dirty="0" err="1"/>
              <a:t>versioned</a:t>
            </a:r>
            <a:endParaRPr lang="pl-PL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DF08E3D-1777-9147-9AEE-BA174900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Why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scripts?</a:t>
            </a:r>
          </a:p>
        </p:txBody>
      </p:sp>
    </p:spTree>
    <p:extLst>
      <p:ext uri="{BB962C8B-B14F-4D97-AF65-F5344CB8AC3E}">
        <p14:creationId xmlns:p14="http://schemas.microsoft.com/office/powerpoint/2010/main" val="39936280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562E86-0E15-284C-944D-8CB89C5470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376970"/>
            <a:ext cx="11747358" cy="1921167"/>
          </a:xfrm>
        </p:spPr>
        <p:txBody>
          <a:bodyPr/>
          <a:lstStyle/>
          <a:p>
            <a:pPr>
              <a:spcBef>
                <a:spcPts val="1600"/>
              </a:spcBef>
            </a:pP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same CI / CD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configuration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everywhere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</a:t>
            </a:r>
          </a:p>
          <a:p>
            <a:pPr>
              <a:spcBef>
                <a:spcPts val="1600"/>
              </a:spcBef>
            </a:pPr>
            <a:r>
              <a:rPr lang="pl-PL" dirty="0"/>
              <a:t>cross-platform</a:t>
            </a:r>
          </a:p>
          <a:p>
            <a:pPr lvl="1">
              <a:spcBef>
                <a:spcPts val="1600"/>
              </a:spcBef>
            </a:pP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team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can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deploys</a:t>
            </a:r>
            <a:r>
              <a:rPr lang="pl-PL" dirty="0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from Windows / </a:t>
            </a:r>
            <a:r>
              <a:rPr lang="pl-PL" dirty="0" err="1">
                <a:gradFill>
                  <a:gsLst>
                    <a:gs pos="24988">
                      <a:srgbClr val="505050"/>
                    </a:gs>
                    <a:gs pos="16000">
                      <a:srgbClr val="505050"/>
                    </a:gs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macOS</a:t>
            </a:r>
            <a:endParaRPr lang="pl-PL" dirty="0">
              <a:gradFill>
                <a:gsLst>
                  <a:gs pos="24988">
                    <a:srgbClr val="505050"/>
                  </a:gs>
                  <a:gs pos="16000">
                    <a:srgbClr val="505050"/>
                  </a:gs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DF08E3D-1777-9147-9AEE-BA174900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Why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Cake</a:t>
            </a:r>
            <a:r>
              <a:rPr lang="pl-PL" dirty="0"/>
              <a:t> for CI / CD?</a:t>
            </a:r>
          </a:p>
        </p:txBody>
      </p:sp>
    </p:spTree>
    <p:extLst>
      <p:ext uri="{BB962C8B-B14F-4D97-AF65-F5344CB8AC3E}">
        <p14:creationId xmlns:p14="http://schemas.microsoft.com/office/powerpoint/2010/main" val="41461307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136</Words>
  <Application>Microsoft Macintosh PowerPoint</Application>
  <PresentationFormat>Widescreen</PresentationFormat>
  <Paragraphs>37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Segoe UI</vt:lpstr>
      <vt:lpstr>Segoe UI Light</vt:lpstr>
      <vt:lpstr>Office Theme</vt:lpstr>
      <vt:lpstr>The Recipe for        and</vt:lpstr>
      <vt:lpstr>PowerPoint Presentation</vt:lpstr>
      <vt:lpstr>What is Cake?</vt:lpstr>
      <vt:lpstr>What is Cake?</vt:lpstr>
      <vt:lpstr>What’s included?</vt:lpstr>
      <vt:lpstr>Demo</vt:lpstr>
      <vt:lpstr>PowerPoint Presentation</vt:lpstr>
      <vt:lpstr>Why use scripts?</vt:lpstr>
      <vt:lpstr>Why use Cake for CI / CD?</vt:lpstr>
      <vt:lpstr>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Recipe for        and</dc:title>
  <dc:creator>Damian Antonowicz</dc:creator>
  <cp:lastModifiedBy>Damian Antonowicz</cp:lastModifiedBy>
  <cp:revision>1</cp:revision>
  <dcterms:created xsi:type="dcterms:W3CDTF">2020-03-30T19:41:37Z</dcterms:created>
  <dcterms:modified xsi:type="dcterms:W3CDTF">2020-03-30T20:08:52Z</dcterms:modified>
</cp:coreProperties>
</file>